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8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9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0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7555" r:id="rId1"/>
    <p:sldMasterId id="2147487849" r:id="rId2"/>
    <p:sldMasterId id="2147487856" r:id="rId3"/>
    <p:sldMasterId id="2147487863" r:id="rId4"/>
    <p:sldMasterId id="2147487870" r:id="rId5"/>
    <p:sldMasterId id="2147487877" r:id="rId6"/>
    <p:sldMasterId id="2147487897" r:id="rId7"/>
    <p:sldMasterId id="2147487903" r:id="rId8"/>
    <p:sldMasterId id="2147487910" r:id="rId9"/>
    <p:sldMasterId id="2147487917" r:id="rId10"/>
  </p:sldMasterIdLst>
  <p:notesMasterIdLst>
    <p:notesMasterId r:id="rId15"/>
  </p:notesMasterIdLst>
  <p:handoutMasterIdLst>
    <p:handoutMasterId r:id="rId16"/>
  </p:handoutMasterIdLst>
  <p:sldIdLst>
    <p:sldId id="2071" r:id="rId11"/>
    <p:sldId id="2182" r:id="rId12"/>
    <p:sldId id="2183" r:id="rId13"/>
    <p:sldId id="2184" r:id="rId14"/>
  </p:sldIdLst>
  <p:sldSz cx="12192000" cy="6858000"/>
  <p:notesSz cx="6797675" cy="9926638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orient="horz" pos="23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саева Елена Алексеевна" initials="ИЕА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4070BE"/>
    <a:srgbClr val="1C3F8A"/>
    <a:srgbClr val="0082B0"/>
    <a:srgbClr val="71A0FF"/>
    <a:srgbClr val="FFC58B"/>
    <a:srgbClr val="D0EBB3"/>
    <a:srgbClr val="C6E0B4"/>
    <a:srgbClr val="FFE699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5857" autoAdjust="0"/>
  </p:normalViewPr>
  <p:slideViewPr>
    <p:cSldViewPr>
      <p:cViewPr varScale="1">
        <p:scale>
          <a:sx n="73" d="100"/>
          <a:sy n="73" d="100"/>
        </p:scale>
        <p:origin x="582" y="66"/>
      </p:cViewPr>
      <p:guideLst>
        <p:guide orient="horz" pos="2160"/>
        <p:guide pos="3840"/>
        <p:guide orient="horz" pos="2260"/>
        <p:guide orient="horz" pos="23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54" y="102"/>
      </p:cViewPr>
      <p:guideLst>
        <p:guide orient="horz" pos="3125"/>
        <p:guide pos="2141"/>
        <p:guide orient="horz"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86511DA-9EA1-4F6A-9E19-4A1EC6BFB12B}" type="datetimeFigureOut">
              <a:rPr lang="ru-RU"/>
              <a:pPr>
                <a:defRPr/>
              </a:pPr>
              <a:t>05.04.2024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ru-RU" dirty="0"/>
              <a:t>Утверждение годового отчета общества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E344542-D2E1-4600-A3DA-A1A2023654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033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07ADAC-FFAC-4A4F-BD9C-55AABA8E1A86}" type="datetimeFigureOut">
              <a:rPr lang="ru-RU"/>
              <a:pPr>
                <a:defRPr/>
              </a:pPr>
              <a:t>05.04.2024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5"/>
            <a:ext cx="5438775" cy="4465637"/>
          </a:xfrm>
          <a:prstGeom prst="rect">
            <a:avLst/>
          </a:prstGeom>
        </p:spPr>
        <p:txBody>
          <a:bodyPr vert="horz" lIns="91422" tIns="45710" rIns="91422" bIns="4571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dirty="0"/>
              <a:t>Утверждение годового отчета общества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149F3F-388D-469F-AC4A-8B541CCF33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7603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2AB7A4-D576-4414-BD96-5FE2A916E2A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732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149F3F-388D-469F-AC4A-8B541CCF33F8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79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4.xml"/><Relationship Id="rId7" Type="http://schemas.openxmlformats.org/officeDocument/2006/relationships/oleObject" Target="../embeddings/oleObject3.bin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7.xml"/><Relationship Id="rId7" Type="http://schemas.openxmlformats.org/officeDocument/2006/relationships/oleObject" Target="../embeddings/oleObject6.bin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0.xml"/><Relationship Id="rId7" Type="http://schemas.openxmlformats.org/officeDocument/2006/relationships/oleObject" Target="../embeddings/oleObject9.bin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3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6.xml"/><Relationship Id="rId7" Type="http://schemas.openxmlformats.org/officeDocument/2006/relationships/oleObject" Target="../embeddings/oleObject15.bin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9.xml"/><Relationship Id="rId7" Type="http://schemas.openxmlformats.org/officeDocument/2006/relationships/oleObject" Target="../embeddings/oleObject18.bin"/><Relationship Id="rId2" Type="http://schemas.openxmlformats.org/officeDocument/2006/relationships/tags" Target="../tags/tag1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4.xml"/><Relationship Id="rId7" Type="http://schemas.openxmlformats.org/officeDocument/2006/relationships/oleObject" Target="../embeddings/oleObject22.bin"/><Relationship Id="rId2" Type="http://schemas.openxmlformats.org/officeDocument/2006/relationships/tags" Target="../tags/tag2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27.xml"/><Relationship Id="rId7" Type="http://schemas.openxmlformats.org/officeDocument/2006/relationships/oleObject" Target="../embeddings/oleObject25.bin"/><Relationship Id="rId2" Type="http://schemas.openxmlformats.org/officeDocument/2006/relationships/tags" Target="../tags/tag2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30.xml"/><Relationship Id="rId7" Type="http://schemas.openxmlformats.org/officeDocument/2006/relationships/oleObject" Target="../embeddings/oleObject28.bin"/><Relationship Id="rId2" Type="http://schemas.openxmlformats.org/officeDocument/2006/relationships/tags" Target="../tags/tag29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5684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2105543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864456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2057349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sz="18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66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4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/>
              <a:pPr/>
              <a:t>‹#›</a:t>
            </a:fld>
            <a:endParaRPr lang="en-US" altLang="ru-RU" dirty="0"/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224141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7015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69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125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799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19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0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04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08513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19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5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87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6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4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558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897425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01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19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42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59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6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7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560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933391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41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36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04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38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84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8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668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155318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06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76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02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99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2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766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2" y="-584197"/>
            <a:ext cx="12208933" cy="744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516469" y="0"/>
            <a:ext cx="111590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sz="3360">
              <a:solidFill>
                <a:srgbClr val="1C3F8A"/>
              </a:solidFill>
              <a:latin typeface="Times New Roman" panose="02020603050405020304" pitchFamily="18" charset="0"/>
              <a:cs typeface="+mn-cs"/>
            </a:endParaRPr>
          </a:p>
        </p:txBody>
      </p:sp>
      <p:pic>
        <p:nvPicPr>
          <p:cNvPr id="4" name="Picture 3" descr="Z:\ЛОГОТИП\NEW LOGO\RU\RGB\ОАК_лого_гориз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65" y="1022357"/>
            <a:ext cx="625898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344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мн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3236384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Z:\ЛОГОТИП\NEW LOGO\RU\WHITE\ОАК_лого_гориз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50"/>
          <a:stretch>
            <a:fillRect/>
          </a:stretch>
        </p:blipFill>
        <p:spPr bwMode="auto">
          <a:xfrm>
            <a:off x="10049945" y="188915"/>
            <a:ext cx="1788585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7"/>
          <p:cNvSpPr>
            <a:spLocks/>
          </p:cNvSpPr>
          <p:nvPr/>
        </p:nvSpPr>
        <p:spPr bwMode="auto">
          <a:xfrm>
            <a:off x="601135" y="201618"/>
            <a:ext cx="0" cy="574675"/>
          </a:xfrm>
          <a:custGeom>
            <a:avLst/>
            <a:gdLst>
              <a:gd name="T0" fmla="*/ 0 h 574040"/>
              <a:gd name="T1" fmla="*/ 574255 h 57404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noFill/>
          <a:ln w="18008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0" hangingPunct="0"/>
            <a:endParaRPr lang="ru-RU" sz="3360">
              <a:solidFill>
                <a:srgbClr val="1C3F8A"/>
              </a:solidFill>
              <a:latin typeface="Times New Roman" panose="02020603050405020304" pitchFamily="18" charset="0"/>
              <a:cs typeface="+mn-cs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V="1">
            <a:off x="11590865" y="6453188"/>
            <a:ext cx="0" cy="176212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6" name="Заголовок 115"/>
          <p:cNvSpPr>
            <a:spLocks noGrp="1"/>
          </p:cNvSpPr>
          <p:nvPr>
            <p:ph type="title"/>
          </p:nvPr>
        </p:nvSpPr>
        <p:spPr>
          <a:xfrm>
            <a:off x="803040" y="395739"/>
            <a:ext cx="9061937" cy="216743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4BFE99-5A18-4804-B638-2419087F4FB2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42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/>
          <p:cNvSpPr>
            <a:spLocks/>
          </p:cNvSpPr>
          <p:nvPr/>
        </p:nvSpPr>
        <p:spPr bwMode="auto">
          <a:xfrm>
            <a:off x="601135" y="222255"/>
            <a:ext cx="0" cy="574675"/>
          </a:xfrm>
          <a:custGeom>
            <a:avLst/>
            <a:gdLst>
              <a:gd name="T0" fmla="*/ 0 h 574040"/>
              <a:gd name="T1" fmla="*/ 574255 h 57404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noFill/>
          <a:ln w="18008">
            <a:solidFill>
              <a:srgbClr val="1D42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0" hangingPunct="0"/>
            <a:endParaRPr lang="ru-RU" sz="3360">
              <a:solidFill>
                <a:srgbClr val="1C3F8A"/>
              </a:solidFill>
              <a:latin typeface="Times New Roman" panose="02020603050405020304" pitchFamily="18" charset="0"/>
              <a:cs typeface="+mn-cs"/>
            </a:endParaRPr>
          </a:p>
        </p:txBody>
      </p:sp>
      <p:pic>
        <p:nvPicPr>
          <p:cNvPr id="4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4" y="303225"/>
            <a:ext cx="157691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22"/>
          <p:cNvCxnSpPr>
            <a:cxnSpLocks noChangeShapeType="1"/>
          </p:cNvCxnSpPr>
          <p:nvPr/>
        </p:nvCxnSpPr>
        <p:spPr bwMode="auto">
          <a:xfrm flipV="1">
            <a:off x="11590865" y="6453188"/>
            <a:ext cx="0" cy="176212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BA59CC-7F54-4BDF-976F-2CE584CE8B07}" type="slidenum">
              <a:rPr lang="ru-RU" altLang="ru-RU">
                <a:solidFill>
                  <a:srgbClr val="73797D"/>
                </a:solidFill>
              </a:rPr>
              <a:pPr/>
              <a:t>‹#›</a:t>
            </a:fld>
            <a:endParaRPr lang="ru-RU" altLang="ru-RU" dirty="0">
              <a:solidFill>
                <a:srgbClr val="73797D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78491" y="242898"/>
            <a:ext cx="9063567" cy="554037"/>
          </a:xfrm>
        </p:spPr>
        <p:txBody>
          <a:bodyPr anchor="ctr"/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TextBox 7"/>
          <p:cNvSpPr txBox="1"/>
          <p:nvPr userDrawn="1"/>
        </p:nvSpPr>
        <p:spPr bwMode="auto">
          <a:xfrm>
            <a:off x="778488" y="1772825"/>
            <a:ext cx="48743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endParaRPr lang="ru-RU" sz="1600" kern="0" dirty="0">
              <a:solidFill>
                <a:srgbClr val="44546A"/>
              </a:solidFill>
              <a:latin typeface="Arial Narrow" panose="020B0606020202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947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39440" y="2682987"/>
            <a:ext cx="7689851" cy="1470025"/>
          </a:xfrm>
        </p:spPr>
        <p:txBody>
          <a:bodyPr/>
          <a:lstStyle>
            <a:lvl1pPr>
              <a:defRPr>
                <a:solidFill>
                  <a:srgbClr val="0023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39440" y="4438652"/>
            <a:ext cx="7689851" cy="261610"/>
          </a:xfrm>
        </p:spPr>
        <p:txBody>
          <a:bodyPr/>
          <a:lstStyle>
            <a:lvl1pPr algn="ctr">
              <a:defRPr>
                <a:solidFill>
                  <a:srgbClr val="606A74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Footer Placeholder 5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9049" y="6007100"/>
            <a:ext cx="31369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0956" tIns="45500" rIns="90956" bIns="455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1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68144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 userDrawn="1"/>
        </p:nvGrpSpPr>
        <p:grpSpPr bwMode="auto">
          <a:xfrm>
            <a:off x="-875318" y="-88893"/>
            <a:ext cx="6207371" cy="7597775"/>
            <a:chOff x="-502442" y="-88900"/>
            <a:chExt cx="4549776" cy="6853239"/>
          </a:xfrm>
        </p:grpSpPr>
        <p:sp>
          <p:nvSpPr>
            <p:cNvPr id="3" name="Freeform 343"/>
            <p:cNvSpPr>
              <a:spLocks noEditPoints="1"/>
            </p:cNvSpPr>
            <p:nvPr/>
          </p:nvSpPr>
          <p:spPr bwMode="auto">
            <a:xfrm>
              <a:off x="-502442" y="-88900"/>
              <a:ext cx="3736344" cy="4224207"/>
            </a:xfrm>
            <a:custGeom>
              <a:avLst/>
              <a:gdLst>
                <a:gd name="T0" fmla="*/ 1173 w 2354"/>
                <a:gd name="T1" fmla="*/ 1872 h 2661"/>
                <a:gd name="T2" fmla="*/ 1389 w 2354"/>
                <a:gd name="T3" fmla="*/ 2109 h 2661"/>
                <a:gd name="T4" fmla="*/ 1584 w 2354"/>
                <a:gd name="T5" fmla="*/ 2352 h 2661"/>
                <a:gd name="T6" fmla="*/ 1731 w 2354"/>
                <a:gd name="T7" fmla="*/ 2551 h 2661"/>
                <a:gd name="T8" fmla="*/ 1800 w 2354"/>
                <a:gd name="T9" fmla="*/ 2651 h 2661"/>
                <a:gd name="T10" fmla="*/ 1830 w 2354"/>
                <a:gd name="T11" fmla="*/ 2411 h 2661"/>
                <a:gd name="T12" fmla="*/ 1734 w 2354"/>
                <a:gd name="T13" fmla="*/ 2081 h 2661"/>
                <a:gd name="T14" fmla="*/ 1670 w 2354"/>
                <a:gd name="T15" fmla="*/ 1692 h 2661"/>
                <a:gd name="T16" fmla="*/ 1681 w 2354"/>
                <a:gd name="T17" fmla="*/ 1331 h 2661"/>
                <a:gd name="T18" fmla="*/ 995 w 2354"/>
                <a:gd name="T19" fmla="*/ 1097 h 2661"/>
                <a:gd name="T20" fmla="*/ 591 w 2354"/>
                <a:gd name="T21" fmla="*/ 1140 h 2661"/>
                <a:gd name="T22" fmla="*/ 230 w 2354"/>
                <a:gd name="T23" fmla="*/ 1131 h 2661"/>
                <a:gd name="T24" fmla="*/ 9 w 2354"/>
                <a:gd name="T25" fmla="*/ 1218 h 2661"/>
                <a:gd name="T26" fmla="*/ 127 w 2354"/>
                <a:gd name="T27" fmla="*/ 1267 h 2661"/>
                <a:gd name="T28" fmla="*/ 365 w 2354"/>
                <a:gd name="T29" fmla="*/ 1370 h 2661"/>
                <a:gd name="T30" fmla="*/ 660 w 2354"/>
                <a:gd name="T31" fmla="*/ 1514 h 2661"/>
                <a:gd name="T32" fmla="*/ 941 w 2354"/>
                <a:gd name="T33" fmla="*/ 1680 h 2661"/>
                <a:gd name="T34" fmla="*/ 2320 w 2354"/>
                <a:gd name="T35" fmla="*/ 39 h 2661"/>
                <a:gd name="T36" fmla="*/ 2180 w 2354"/>
                <a:gd name="T37" fmla="*/ 178 h 2661"/>
                <a:gd name="T38" fmla="*/ 1969 w 2354"/>
                <a:gd name="T39" fmla="*/ 383 h 2661"/>
                <a:gd name="T40" fmla="*/ 1732 w 2354"/>
                <a:gd name="T41" fmla="*/ 612 h 2661"/>
                <a:gd name="T42" fmla="*/ 1511 w 2354"/>
                <a:gd name="T43" fmla="*/ 819 h 2661"/>
                <a:gd name="T44" fmla="*/ 1351 w 2354"/>
                <a:gd name="T45" fmla="*/ 958 h 2661"/>
                <a:gd name="T46" fmla="*/ 1683 w 2354"/>
                <a:gd name="T47" fmla="*/ 1322 h 2661"/>
                <a:gd name="T48" fmla="*/ 1736 w 2354"/>
                <a:gd name="T49" fmla="*/ 1178 h 2661"/>
                <a:gd name="T50" fmla="*/ 1848 w 2354"/>
                <a:gd name="T51" fmla="*/ 945 h 2661"/>
                <a:gd name="T52" fmla="*/ 1996 w 2354"/>
                <a:gd name="T53" fmla="*/ 657 h 2661"/>
                <a:gd name="T54" fmla="*/ 2150 w 2354"/>
                <a:gd name="T55" fmla="*/ 367 h 2661"/>
                <a:gd name="T56" fmla="*/ 2275 w 2354"/>
                <a:gd name="T57" fmla="*/ 134 h 2661"/>
                <a:gd name="T58" fmla="*/ 2347 w 2354"/>
                <a:gd name="T59" fmla="*/ 0 h 2661"/>
                <a:gd name="T60" fmla="*/ 2337 w 2354"/>
                <a:gd name="T61" fmla="*/ 35 h 2661"/>
                <a:gd name="T62" fmla="*/ 2254 w 2354"/>
                <a:gd name="T63" fmla="*/ 187 h 2661"/>
                <a:gd name="T64" fmla="*/ 2127 w 2354"/>
                <a:gd name="T65" fmla="*/ 425 h 2661"/>
                <a:gd name="T66" fmla="*/ 1981 w 2354"/>
                <a:gd name="T67" fmla="*/ 703 h 2661"/>
                <a:gd name="T68" fmla="*/ 1843 w 2354"/>
                <a:gd name="T69" fmla="*/ 972 h 2661"/>
                <a:gd name="T70" fmla="*/ 1738 w 2354"/>
                <a:gd name="T71" fmla="*/ 1187 h 2661"/>
                <a:gd name="T72" fmla="*/ 1685 w 2354"/>
                <a:gd name="T73" fmla="*/ 1352 h 2661"/>
                <a:gd name="T74" fmla="*/ 1679 w 2354"/>
                <a:gd name="T75" fmla="*/ 1712 h 2661"/>
                <a:gd name="T76" fmla="*/ 1745 w 2354"/>
                <a:gd name="T77" fmla="*/ 2093 h 2661"/>
                <a:gd name="T78" fmla="*/ 1839 w 2354"/>
                <a:gd name="T79" fmla="*/ 2415 h 2661"/>
                <a:gd name="T80" fmla="*/ 1909 w 2354"/>
                <a:gd name="T81" fmla="*/ 2577 h 2661"/>
                <a:gd name="T82" fmla="*/ 1778 w 2354"/>
                <a:gd name="T83" fmla="*/ 2631 h 2661"/>
                <a:gd name="T84" fmla="*/ 1679 w 2354"/>
                <a:gd name="T85" fmla="*/ 2493 h 2661"/>
                <a:gd name="T86" fmla="*/ 1521 w 2354"/>
                <a:gd name="T87" fmla="*/ 2281 h 2661"/>
                <a:gd name="T88" fmla="*/ 1325 w 2354"/>
                <a:gd name="T89" fmla="*/ 2044 h 2661"/>
                <a:gd name="T90" fmla="*/ 1118 w 2354"/>
                <a:gd name="T91" fmla="*/ 1828 h 2661"/>
                <a:gd name="T92" fmla="*/ 898 w 2354"/>
                <a:gd name="T93" fmla="*/ 1660 h 2661"/>
                <a:gd name="T94" fmla="*/ 623 w 2354"/>
                <a:gd name="T95" fmla="*/ 1504 h 2661"/>
                <a:gd name="T96" fmla="*/ 345 w 2354"/>
                <a:gd name="T97" fmla="*/ 1369 h 2661"/>
                <a:gd name="T98" fmla="*/ 121 w 2354"/>
                <a:gd name="T99" fmla="*/ 1272 h 2661"/>
                <a:gd name="T100" fmla="*/ 8 w 2354"/>
                <a:gd name="T101" fmla="*/ 1226 h 2661"/>
                <a:gd name="T102" fmla="*/ 76 w 2354"/>
                <a:gd name="T103" fmla="*/ 1102 h 2661"/>
                <a:gd name="T104" fmla="*/ 330 w 2354"/>
                <a:gd name="T105" fmla="*/ 1131 h 2661"/>
                <a:gd name="T106" fmla="*/ 690 w 2354"/>
                <a:gd name="T107" fmla="*/ 1128 h 2661"/>
                <a:gd name="T108" fmla="*/ 1063 w 2354"/>
                <a:gd name="T109" fmla="*/ 1074 h 2661"/>
                <a:gd name="T110" fmla="*/ 1325 w 2354"/>
                <a:gd name="T111" fmla="*/ 968 h 2661"/>
                <a:gd name="T112" fmla="*/ 1457 w 2354"/>
                <a:gd name="T113" fmla="*/ 857 h 2661"/>
                <a:gd name="T114" fmla="*/ 1655 w 2354"/>
                <a:gd name="T115" fmla="*/ 675 h 2661"/>
                <a:gd name="T116" fmla="*/ 1878 w 2354"/>
                <a:gd name="T117" fmla="*/ 460 h 2661"/>
                <a:gd name="T118" fmla="*/ 2093 w 2354"/>
                <a:gd name="T119" fmla="*/ 252 h 2661"/>
                <a:gd name="T120" fmla="*/ 2261 w 2354"/>
                <a:gd name="T121" fmla="*/ 86 h 2661"/>
                <a:gd name="T122" fmla="*/ 2345 w 2354"/>
                <a:gd name="T123" fmla="*/ 4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54" h="2661">
                  <a:moveTo>
                    <a:pt x="1681" y="1331"/>
                  </a:moveTo>
                  <a:lnTo>
                    <a:pt x="1044" y="1756"/>
                  </a:lnTo>
                  <a:lnTo>
                    <a:pt x="1086" y="1792"/>
                  </a:lnTo>
                  <a:lnTo>
                    <a:pt x="1130" y="1830"/>
                  </a:lnTo>
                  <a:lnTo>
                    <a:pt x="1173" y="1872"/>
                  </a:lnTo>
                  <a:lnTo>
                    <a:pt x="1216" y="1916"/>
                  </a:lnTo>
                  <a:lnTo>
                    <a:pt x="1259" y="1962"/>
                  </a:lnTo>
                  <a:lnTo>
                    <a:pt x="1304" y="2009"/>
                  </a:lnTo>
                  <a:lnTo>
                    <a:pt x="1346" y="2059"/>
                  </a:lnTo>
                  <a:lnTo>
                    <a:pt x="1389" y="2109"/>
                  </a:lnTo>
                  <a:lnTo>
                    <a:pt x="1431" y="2158"/>
                  </a:lnTo>
                  <a:lnTo>
                    <a:pt x="1471" y="2208"/>
                  </a:lnTo>
                  <a:lnTo>
                    <a:pt x="1511" y="2258"/>
                  </a:lnTo>
                  <a:lnTo>
                    <a:pt x="1549" y="2306"/>
                  </a:lnTo>
                  <a:lnTo>
                    <a:pt x="1584" y="2352"/>
                  </a:lnTo>
                  <a:lnTo>
                    <a:pt x="1618" y="2398"/>
                  </a:lnTo>
                  <a:lnTo>
                    <a:pt x="1651" y="2441"/>
                  </a:lnTo>
                  <a:lnTo>
                    <a:pt x="1679" y="2480"/>
                  </a:lnTo>
                  <a:lnTo>
                    <a:pt x="1707" y="2518"/>
                  </a:lnTo>
                  <a:lnTo>
                    <a:pt x="1731" y="2551"/>
                  </a:lnTo>
                  <a:lnTo>
                    <a:pt x="1751" y="2581"/>
                  </a:lnTo>
                  <a:lnTo>
                    <a:pt x="1770" y="2606"/>
                  </a:lnTo>
                  <a:lnTo>
                    <a:pt x="1783" y="2627"/>
                  </a:lnTo>
                  <a:lnTo>
                    <a:pt x="1793" y="2641"/>
                  </a:lnTo>
                  <a:lnTo>
                    <a:pt x="1800" y="2651"/>
                  </a:lnTo>
                  <a:lnTo>
                    <a:pt x="1899" y="2576"/>
                  </a:lnTo>
                  <a:lnTo>
                    <a:pt x="1884" y="2546"/>
                  </a:lnTo>
                  <a:lnTo>
                    <a:pt x="1868" y="2507"/>
                  </a:lnTo>
                  <a:lnTo>
                    <a:pt x="1850" y="2462"/>
                  </a:lnTo>
                  <a:lnTo>
                    <a:pt x="1830" y="2411"/>
                  </a:lnTo>
                  <a:lnTo>
                    <a:pt x="1810" y="2353"/>
                  </a:lnTo>
                  <a:lnTo>
                    <a:pt x="1791" y="2291"/>
                  </a:lnTo>
                  <a:lnTo>
                    <a:pt x="1771" y="2224"/>
                  </a:lnTo>
                  <a:lnTo>
                    <a:pt x="1753" y="2154"/>
                  </a:lnTo>
                  <a:lnTo>
                    <a:pt x="1734" y="2081"/>
                  </a:lnTo>
                  <a:lnTo>
                    <a:pt x="1717" y="2005"/>
                  </a:lnTo>
                  <a:lnTo>
                    <a:pt x="1703" y="1928"/>
                  </a:lnTo>
                  <a:lnTo>
                    <a:pt x="1690" y="1849"/>
                  </a:lnTo>
                  <a:lnTo>
                    <a:pt x="1678" y="1771"/>
                  </a:lnTo>
                  <a:lnTo>
                    <a:pt x="1670" y="1692"/>
                  </a:lnTo>
                  <a:lnTo>
                    <a:pt x="1665" y="1615"/>
                  </a:lnTo>
                  <a:lnTo>
                    <a:pt x="1662" y="1540"/>
                  </a:lnTo>
                  <a:lnTo>
                    <a:pt x="1665" y="1467"/>
                  </a:lnTo>
                  <a:lnTo>
                    <a:pt x="1670" y="1398"/>
                  </a:lnTo>
                  <a:lnTo>
                    <a:pt x="1681" y="1331"/>
                  </a:lnTo>
                  <a:close/>
                  <a:moveTo>
                    <a:pt x="1275" y="1006"/>
                  </a:moveTo>
                  <a:lnTo>
                    <a:pt x="1212" y="1034"/>
                  </a:lnTo>
                  <a:lnTo>
                    <a:pt x="1144" y="1059"/>
                  </a:lnTo>
                  <a:lnTo>
                    <a:pt x="1072" y="1080"/>
                  </a:lnTo>
                  <a:lnTo>
                    <a:pt x="995" y="1097"/>
                  </a:lnTo>
                  <a:lnTo>
                    <a:pt x="916" y="1111"/>
                  </a:lnTo>
                  <a:lnTo>
                    <a:pt x="836" y="1122"/>
                  </a:lnTo>
                  <a:lnTo>
                    <a:pt x="754" y="1131"/>
                  </a:lnTo>
                  <a:lnTo>
                    <a:pt x="673" y="1136"/>
                  </a:lnTo>
                  <a:lnTo>
                    <a:pt x="591" y="1140"/>
                  </a:lnTo>
                  <a:lnTo>
                    <a:pt x="513" y="1141"/>
                  </a:lnTo>
                  <a:lnTo>
                    <a:pt x="436" y="1141"/>
                  </a:lnTo>
                  <a:lnTo>
                    <a:pt x="362" y="1139"/>
                  </a:lnTo>
                  <a:lnTo>
                    <a:pt x="294" y="1136"/>
                  </a:lnTo>
                  <a:lnTo>
                    <a:pt x="230" y="1131"/>
                  </a:lnTo>
                  <a:lnTo>
                    <a:pt x="173" y="1125"/>
                  </a:lnTo>
                  <a:lnTo>
                    <a:pt x="123" y="1118"/>
                  </a:lnTo>
                  <a:lnTo>
                    <a:pt x="80" y="1111"/>
                  </a:lnTo>
                  <a:lnTo>
                    <a:pt x="47" y="1103"/>
                  </a:lnTo>
                  <a:lnTo>
                    <a:pt x="9" y="1218"/>
                  </a:lnTo>
                  <a:lnTo>
                    <a:pt x="19" y="1224"/>
                  </a:lnTo>
                  <a:lnTo>
                    <a:pt x="38" y="1230"/>
                  </a:lnTo>
                  <a:lnTo>
                    <a:pt x="61" y="1239"/>
                  </a:lnTo>
                  <a:lnTo>
                    <a:pt x="91" y="1252"/>
                  </a:lnTo>
                  <a:lnTo>
                    <a:pt x="127" y="1267"/>
                  </a:lnTo>
                  <a:lnTo>
                    <a:pt x="167" y="1283"/>
                  </a:lnTo>
                  <a:lnTo>
                    <a:pt x="212" y="1302"/>
                  </a:lnTo>
                  <a:lnTo>
                    <a:pt x="260" y="1323"/>
                  </a:lnTo>
                  <a:lnTo>
                    <a:pt x="311" y="1345"/>
                  </a:lnTo>
                  <a:lnTo>
                    <a:pt x="365" y="1370"/>
                  </a:lnTo>
                  <a:lnTo>
                    <a:pt x="421" y="1396"/>
                  </a:lnTo>
                  <a:lnTo>
                    <a:pt x="480" y="1424"/>
                  </a:lnTo>
                  <a:lnTo>
                    <a:pt x="539" y="1453"/>
                  </a:lnTo>
                  <a:lnTo>
                    <a:pt x="599" y="1483"/>
                  </a:lnTo>
                  <a:lnTo>
                    <a:pt x="660" y="1514"/>
                  </a:lnTo>
                  <a:lnTo>
                    <a:pt x="718" y="1546"/>
                  </a:lnTo>
                  <a:lnTo>
                    <a:pt x="777" y="1578"/>
                  </a:lnTo>
                  <a:lnTo>
                    <a:pt x="834" y="1612"/>
                  </a:lnTo>
                  <a:lnTo>
                    <a:pt x="889" y="1646"/>
                  </a:lnTo>
                  <a:lnTo>
                    <a:pt x="941" y="1680"/>
                  </a:lnTo>
                  <a:lnTo>
                    <a:pt x="991" y="1716"/>
                  </a:lnTo>
                  <a:lnTo>
                    <a:pt x="1037" y="1750"/>
                  </a:lnTo>
                  <a:lnTo>
                    <a:pt x="1275" y="1006"/>
                  </a:lnTo>
                  <a:close/>
                  <a:moveTo>
                    <a:pt x="2335" y="23"/>
                  </a:moveTo>
                  <a:lnTo>
                    <a:pt x="2320" y="39"/>
                  </a:lnTo>
                  <a:lnTo>
                    <a:pt x="2299" y="59"/>
                  </a:lnTo>
                  <a:lnTo>
                    <a:pt x="2274" y="83"/>
                  </a:lnTo>
                  <a:lnTo>
                    <a:pt x="2246" y="111"/>
                  </a:lnTo>
                  <a:lnTo>
                    <a:pt x="2214" y="142"/>
                  </a:lnTo>
                  <a:lnTo>
                    <a:pt x="2180" y="178"/>
                  </a:lnTo>
                  <a:lnTo>
                    <a:pt x="2142" y="214"/>
                  </a:lnTo>
                  <a:lnTo>
                    <a:pt x="2101" y="254"/>
                  </a:lnTo>
                  <a:lnTo>
                    <a:pt x="2058" y="295"/>
                  </a:lnTo>
                  <a:lnTo>
                    <a:pt x="2015" y="339"/>
                  </a:lnTo>
                  <a:lnTo>
                    <a:pt x="1969" y="383"/>
                  </a:lnTo>
                  <a:lnTo>
                    <a:pt x="1922" y="429"/>
                  </a:lnTo>
                  <a:lnTo>
                    <a:pt x="1875" y="475"/>
                  </a:lnTo>
                  <a:lnTo>
                    <a:pt x="1826" y="521"/>
                  </a:lnTo>
                  <a:lnTo>
                    <a:pt x="1779" y="566"/>
                  </a:lnTo>
                  <a:lnTo>
                    <a:pt x="1732" y="612"/>
                  </a:lnTo>
                  <a:lnTo>
                    <a:pt x="1685" y="657"/>
                  </a:lnTo>
                  <a:lnTo>
                    <a:pt x="1639" y="700"/>
                  </a:lnTo>
                  <a:lnTo>
                    <a:pt x="1594" y="742"/>
                  </a:lnTo>
                  <a:lnTo>
                    <a:pt x="1551" y="781"/>
                  </a:lnTo>
                  <a:lnTo>
                    <a:pt x="1511" y="819"/>
                  </a:lnTo>
                  <a:lnTo>
                    <a:pt x="1473" y="853"/>
                  </a:lnTo>
                  <a:lnTo>
                    <a:pt x="1437" y="885"/>
                  </a:lnTo>
                  <a:lnTo>
                    <a:pt x="1405" y="913"/>
                  </a:lnTo>
                  <a:lnTo>
                    <a:pt x="1376" y="938"/>
                  </a:lnTo>
                  <a:lnTo>
                    <a:pt x="1351" y="958"/>
                  </a:lnTo>
                  <a:lnTo>
                    <a:pt x="1330" y="974"/>
                  </a:lnTo>
                  <a:lnTo>
                    <a:pt x="1313" y="985"/>
                  </a:lnTo>
                  <a:lnTo>
                    <a:pt x="1283" y="1001"/>
                  </a:lnTo>
                  <a:lnTo>
                    <a:pt x="1044" y="1747"/>
                  </a:lnTo>
                  <a:lnTo>
                    <a:pt x="1683" y="1322"/>
                  </a:lnTo>
                  <a:lnTo>
                    <a:pt x="1691" y="1288"/>
                  </a:lnTo>
                  <a:lnTo>
                    <a:pt x="1698" y="1268"/>
                  </a:lnTo>
                  <a:lnTo>
                    <a:pt x="1707" y="1243"/>
                  </a:lnTo>
                  <a:lnTo>
                    <a:pt x="1720" y="1213"/>
                  </a:lnTo>
                  <a:lnTo>
                    <a:pt x="1736" y="1178"/>
                  </a:lnTo>
                  <a:lnTo>
                    <a:pt x="1754" y="1139"/>
                  </a:lnTo>
                  <a:lnTo>
                    <a:pt x="1774" y="1095"/>
                  </a:lnTo>
                  <a:lnTo>
                    <a:pt x="1797" y="1048"/>
                  </a:lnTo>
                  <a:lnTo>
                    <a:pt x="1822" y="997"/>
                  </a:lnTo>
                  <a:lnTo>
                    <a:pt x="1848" y="945"/>
                  </a:lnTo>
                  <a:lnTo>
                    <a:pt x="1876" y="890"/>
                  </a:lnTo>
                  <a:lnTo>
                    <a:pt x="1905" y="834"/>
                  </a:lnTo>
                  <a:lnTo>
                    <a:pt x="1935" y="775"/>
                  </a:lnTo>
                  <a:lnTo>
                    <a:pt x="1966" y="716"/>
                  </a:lnTo>
                  <a:lnTo>
                    <a:pt x="1996" y="657"/>
                  </a:lnTo>
                  <a:lnTo>
                    <a:pt x="2028" y="597"/>
                  </a:lnTo>
                  <a:lnTo>
                    <a:pt x="2059" y="538"/>
                  </a:lnTo>
                  <a:lnTo>
                    <a:pt x="2089" y="480"/>
                  </a:lnTo>
                  <a:lnTo>
                    <a:pt x="2119" y="424"/>
                  </a:lnTo>
                  <a:lnTo>
                    <a:pt x="2150" y="367"/>
                  </a:lnTo>
                  <a:lnTo>
                    <a:pt x="2177" y="315"/>
                  </a:lnTo>
                  <a:lnTo>
                    <a:pt x="2205" y="265"/>
                  </a:lnTo>
                  <a:lnTo>
                    <a:pt x="2229" y="217"/>
                  </a:lnTo>
                  <a:lnTo>
                    <a:pt x="2253" y="174"/>
                  </a:lnTo>
                  <a:lnTo>
                    <a:pt x="2275" y="134"/>
                  </a:lnTo>
                  <a:lnTo>
                    <a:pt x="2294" y="98"/>
                  </a:lnTo>
                  <a:lnTo>
                    <a:pt x="2311" y="68"/>
                  </a:lnTo>
                  <a:lnTo>
                    <a:pt x="2325" y="43"/>
                  </a:lnTo>
                  <a:lnTo>
                    <a:pt x="2335" y="23"/>
                  </a:lnTo>
                  <a:close/>
                  <a:moveTo>
                    <a:pt x="2347" y="0"/>
                  </a:moveTo>
                  <a:lnTo>
                    <a:pt x="2350" y="2"/>
                  </a:lnTo>
                  <a:lnTo>
                    <a:pt x="2354" y="5"/>
                  </a:lnTo>
                  <a:lnTo>
                    <a:pt x="2351" y="9"/>
                  </a:lnTo>
                  <a:lnTo>
                    <a:pt x="2346" y="19"/>
                  </a:lnTo>
                  <a:lnTo>
                    <a:pt x="2337" y="35"/>
                  </a:lnTo>
                  <a:lnTo>
                    <a:pt x="2325" y="56"/>
                  </a:lnTo>
                  <a:lnTo>
                    <a:pt x="2311" y="82"/>
                  </a:lnTo>
                  <a:lnTo>
                    <a:pt x="2295" y="114"/>
                  </a:lnTo>
                  <a:lnTo>
                    <a:pt x="2275" y="148"/>
                  </a:lnTo>
                  <a:lnTo>
                    <a:pt x="2254" y="187"/>
                  </a:lnTo>
                  <a:lnTo>
                    <a:pt x="2232" y="229"/>
                  </a:lnTo>
                  <a:lnTo>
                    <a:pt x="2207" y="275"/>
                  </a:lnTo>
                  <a:lnTo>
                    <a:pt x="2182" y="322"/>
                  </a:lnTo>
                  <a:lnTo>
                    <a:pt x="2155" y="373"/>
                  </a:lnTo>
                  <a:lnTo>
                    <a:pt x="2127" y="425"/>
                  </a:lnTo>
                  <a:lnTo>
                    <a:pt x="2098" y="479"/>
                  </a:lnTo>
                  <a:lnTo>
                    <a:pt x="2070" y="534"/>
                  </a:lnTo>
                  <a:lnTo>
                    <a:pt x="2040" y="590"/>
                  </a:lnTo>
                  <a:lnTo>
                    <a:pt x="2011" y="646"/>
                  </a:lnTo>
                  <a:lnTo>
                    <a:pt x="1981" y="703"/>
                  </a:lnTo>
                  <a:lnTo>
                    <a:pt x="1952" y="758"/>
                  </a:lnTo>
                  <a:lnTo>
                    <a:pt x="1923" y="814"/>
                  </a:lnTo>
                  <a:lnTo>
                    <a:pt x="1896" y="868"/>
                  </a:lnTo>
                  <a:lnTo>
                    <a:pt x="1868" y="921"/>
                  </a:lnTo>
                  <a:lnTo>
                    <a:pt x="1843" y="972"/>
                  </a:lnTo>
                  <a:lnTo>
                    <a:pt x="1818" y="1021"/>
                  </a:lnTo>
                  <a:lnTo>
                    <a:pt x="1796" y="1068"/>
                  </a:lnTo>
                  <a:lnTo>
                    <a:pt x="1774" y="1111"/>
                  </a:lnTo>
                  <a:lnTo>
                    <a:pt x="1755" y="1152"/>
                  </a:lnTo>
                  <a:lnTo>
                    <a:pt x="1738" y="1187"/>
                  </a:lnTo>
                  <a:lnTo>
                    <a:pt x="1724" y="1220"/>
                  </a:lnTo>
                  <a:lnTo>
                    <a:pt x="1712" y="1248"/>
                  </a:lnTo>
                  <a:lnTo>
                    <a:pt x="1704" y="1272"/>
                  </a:lnTo>
                  <a:lnTo>
                    <a:pt x="1698" y="1289"/>
                  </a:lnTo>
                  <a:lnTo>
                    <a:pt x="1685" y="1352"/>
                  </a:lnTo>
                  <a:lnTo>
                    <a:pt x="1676" y="1417"/>
                  </a:lnTo>
                  <a:lnTo>
                    <a:pt x="1672" y="1488"/>
                  </a:lnTo>
                  <a:lnTo>
                    <a:pt x="1670" y="1560"/>
                  </a:lnTo>
                  <a:lnTo>
                    <a:pt x="1673" y="1635"/>
                  </a:lnTo>
                  <a:lnTo>
                    <a:pt x="1679" y="1712"/>
                  </a:lnTo>
                  <a:lnTo>
                    <a:pt x="1687" y="1789"/>
                  </a:lnTo>
                  <a:lnTo>
                    <a:pt x="1699" y="1866"/>
                  </a:lnTo>
                  <a:lnTo>
                    <a:pt x="1712" y="1944"/>
                  </a:lnTo>
                  <a:lnTo>
                    <a:pt x="1728" y="2020"/>
                  </a:lnTo>
                  <a:lnTo>
                    <a:pt x="1745" y="2093"/>
                  </a:lnTo>
                  <a:lnTo>
                    <a:pt x="1763" y="2165"/>
                  </a:lnTo>
                  <a:lnTo>
                    <a:pt x="1782" y="2234"/>
                  </a:lnTo>
                  <a:lnTo>
                    <a:pt x="1801" y="2298"/>
                  </a:lnTo>
                  <a:lnTo>
                    <a:pt x="1821" y="2360"/>
                  </a:lnTo>
                  <a:lnTo>
                    <a:pt x="1839" y="2415"/>
                  </a:lnTo>
                  <a:lnTo>
                    <a:pt x="1859" y="2466"/>
                  </a:lnTo>
                  <a:lnTo>
                    <a:pt x="1876" y="2509"/>
                  </a:lnTo>
                  <a:lnTo>
                    <a:pt x="1893" y="2546"/>
                  </a:lnTo>
                  <a:lnTo>
                    <a:pt x="1907" y="2575"/>
                  </a:lnTo>
                  <a:lnTo>
                    <a:pt x="1909" y="2577"/>
                  </a:lnTo>
                  <a:lnTo>
                    <a:pt x="1799" y="2661"/>
                  </a:lnTo>
                  <a:lnTo>
                    <a:pt x="1796" y="2658"/>
                  </a:lnTo>
                  <a:lnTo>
                    <a:pt x="1793" y="2654"/>
                  </a:lnTo>
                  <a:lnTo>
                    <a:pt x="1788" y="2645"/>
                  </a:lnTo>
                  <a:lnTo>
                    <a:pt x="1778" y="2631"/>
                  </a:lnTo>
                  <a:lnTo>
                    <a:pt x="1765" y="2611"/>
                  </a:lnTo>
                  <a:lnTo>
                    <a:pt x="1748" y="2588"/>
                  </a:lnTo>
                  <a:lnTo>
                    <a:pt x="1728" y="2559"/>
                  </a:lnTo>
                  <a:lnTo>
                    <a:pt x="1706" y="2527"/>
                  </a:lnTo>
                  <a:lnTo>
                    <a:pt x="1679" y="2493"/>
                  </a:lnTo>
                  <a:lnTo>
                    <a:pt x="1652" y="2455"/>
                  </a:lnTo>
                  <a:lnTo>
                    <a:pt x="1622" y="2415"/>
                  </a:lnTo>
                  <a:lnTo>
                    <a:pt x="1590" y="2372"/>
                  </a:lnTo>
                  <a:lnTo>
                    <a:pt x="1556" y="2327"/>
                  </a:lnTo>
                  <a:lnTo>
                    <a:pt x="1521" y="2281"/>
                  </a:lnTo>
                  <a:lnTo>
                    <a:pt x="1483" y="2236"/>
                  </a:lnTo>
                  <a:lnTo>
                    <a:pt x="1445" y="2187"/>
                  </a:lnTo>
                  <a:lnTo>
                    <a:pt x="1406" y="2140"/>
                  </a:lnTo>
                  <a:lnTo>
                    <a:pt x="1365" y="2092"/>
                  </a:lnTo>
                  <a:lnTo>
                    <a:pt x="1325" y="2044"/>
                  </a:lnTo>
                  <a:lnTo>
                    <a:pt x="1283" y="1999"/>
                  </a:lnTo>
                  <a:lnTo>
                    <a:pt x="1242" y="1953"/>
                  </a:lnTo>
                  <a:lnTo>
                    <a:pt x="1200" y="1910"/>
                  </a:lnTo>
                  <a:lnTo>
                    <a:pt x="1158" y="1868"/>
                  </a:lnTo>
                  <a:lnTo>
                    <a:pt x="1118" y="1828"/>
                  </a:lnTo>
                  <a:lnTo>
                    <a:pt x="1076" y="1792"/>
                  </a:lnTo>
                  <a:lnTo>
                    <a:pt x="1037" y="1759"/>
                  </a:lnTo>
                  <a:lnTo>
                    <a:pt x="993" y="1726"/>
                  </a:lnTo>
                  <a:lnTo>
                    <a:pt x="946" y="1692"/>
                  </a:lnTo>
                  <a:lnTo>
                    <a:pt x="898" y="1660"/>
                  </a:lnTo>
                  <a:lnTo>
                    <a:pt x="845" y="1628"/>
                  </a:lnTo>
                  <a:lnTo>
                    <a:pt x="792" y="1595"/>
                  </a:lnTo>
                  <a:lnTo>
                    <a:pt x="737" y="1564"/>
                  </a:lnTo>
                  <a:lnTo>
                    <a:pt x="681" y="1534"/>
                  </a:lnTo>
                  <a:lnTo>
                    <a:pt x="623" y="1504"/>
                  </a:lnTo>
                  <a:lnTo>
                    <a:pt x="567" y="1475"/>
                  </a:lnTo>
                  <a:lnTo>
                    <a:pt x="509" y="1446"/>
                  </a:lnTo>
                  <a:lnTo>
                    <a:pt x="454" y="1420"/>
                  </a:lnTo>
                  <a:lnTo>
                    <a:pt x="399" y="1394"/>
                  </a:lnTo>
                  <a:lnTo>
                    <a:pt x="345" y="1369"/>
                  </a:lnTo>
                  <a:lnTo>
                    <a:pt x="294" y="1347"/>
                  </a:lnTo>
                  <a:lnTo>
                    <a:pt x="246" y="1324"/>
                  </a:lnTo>
                  <a:lnTo>
                    <a:pt x="201" y="1306"/>
                  </a:lnTo>
                  <a:lnTo>
                    <a:pt x="159" y="1288"/>
                  </a:lnTo>
                  <a:lnTo>
                    <a:pt x="121" y="1272"/>
                  </a:lnTo>
                  <a:lnTo>
                    <a:pt x="87" y="1258"/>
                  </a:lnTo>
                  <a:lnTo>
                    <a:pt x="60" y="1247"/>
                  </a:lnTo>
                  <a:lnTo>
                    <a:pt x="36" y="1237"/>
                  </a:lnTo>
                  <a:lnTo>
                    <a:pt x="19" y="1230"/>
                  </a:lnTo>
                  <a:lnTo>
                    <a:pt x="8" y="1226"/>
                  </a:lnTo>
                  <a:lnTo>
                    <a:pt x="4" y="1225"/>
                  </a:lnTo>
                  <a:lnTo>
                    <a:pt x="0" y="1224"/>
                  </a:lnTo>
                  <a:lnTo>
                    <a:pt x="42" y="1094"/>
                  </a:lnTo>
                  <a:lnTo>
                    <a:pt x="44" y="1095"/>
                  </a:lnTo>
                  <a:lnTo>
                    <a:pt x="76" y="1102"/>
                  </a:lnTo>
                  <a:lnTo>
                    <a:pt x="114" y="1110"/>
                  </a:lnTo>
                  <a:lnTo>
                    <a:pt x="158" y="1116"/>
                  </a:lnTo>
                  <a:lnTo>
                    <a:pt x="210" y="1122"/>
                  </a:lnTo>
                  <a:lnTo>
                    <a:pt x="268" y="1127"/>
                  </a:lnTo>
                  <a:lnTo>
                    <a:pt x="330" y="1131"/>
                  </a:lnTo>
                  <a:lnTo>
                    <a:pt x="396" y="1133"/>
                  </a:lnTo>
                  <a:lnTo>
                    <a:pt x="466" y="1135"/>
                  </a:lnTo>
                  <a:lnTo>
                    <a:pt x="539" y="1135"/>
                  </a:lnTo>
                  <a:lnTo>
                    <a:pt x="614" y="1132"/>
                  </a:lnTo>
                  <a:lnTo>
                    <a:pt x="690" y="1128"/>
                  </a:lnTo>
                  <a:lnTo>
                    <a:pt x="766" y="1123"/>
                  </a:lnTo>
                  <a:lnTo>
                    <a:pt x="842" y="1115"/>
                  </a:lnTo>
                  <a:lnTo>
                    <a:pt x="917" y="1103"/>
                  </a:lnTo>
                  <a:lnTo>
                    <a:pt x="991" y="1090"/>
                  </a:lnTo>
                  <a:lnTo>
                    <a:pt x="1063" y="1074"/>
                  </a:lnTo>
                  <a:lnTo>
                    <a:pt x="1131" y="1055"/>
                  </a:lnTo>
                  <a:lnTo>
                    <a:pt x="1195" y="1034"/>
                  </a:lnTo>
                  <a:lnTo>
                    <a:pt x="1255" y="1008"/>
                  </a:lnTo>
                  <a:lnTo>
                    <a:pt x="1309" y="979"/>
                  </a:lnTo>
                  <a:lnTo>
                    <a:pt x="1325" y="968"/>
                  </a:lnTo>
                  <a:lnTo>
                    <a:pt x="1344" y="954"/>
                  </a:lnTo>
                  <a:lnTo>
                    <a:pt x="1368" y="936"/>
                  </a:lnTo>
                  <a:lnTo>
                    <a:pt x="1394" y="912"/>
                  </a:lnTo>
                  <a:lnTo>
                    <a:pt x="1424" y="887"/>
                  </a:lnTo>
                  <a:lnTo>
                    <a:pt x="1457" y="857"/>
                  </a:lnTo>
                  <a:lnTo>
                    <a:pt x="1492" y="826"/>
                  </a:lnTo>
                  <a:lnTo>
                    <a:pt x="1530" y="792"/>
                  </a:lnTo>
                  <a:lnTo>
                    <a:pt x="1571" y="755"/>
                  </a:lnTo>
                  <a:lnTo>
                    <a:pt x="1611" y="716"/>
                  </a:lnTo>
                  <a:lnTo>
                    <a:pt x="1655" y="675"/>
                  </a:lnTo>
                  <a:lnTo>
                    <a:pt x="1698" y="635"/>
                  </a:lnTo>
                  <a:lnTo>
                    <a:pt x="1742" y="591"/>
                  </a:lnTo>
                  <a:lnTo>
                    <a:pt x="1788" y="548"/>
                  </a:lnTo>
                  <a:lnTo>
                    <a:pt x="1834" y="505"/>
                  </a:lnTo>
                  <a:lnTo>
                    <a:pt x="1878" y="460"/>
                  </a:lnTo>
                  <a:lnTo>
                    <a:pt x="1923" y="417"/>
                  </a:lnTo>
                  <a:lnTo>
                    <a:pt x="1968" y="374"/>
                  </a:lnTo>
                  <a:lnTo>
                    <a:pt x="2011" y="332"/>
                  </a:lnTo>
                  <a:lnTo>
                    <a:pt x="2053" y="292"/>
                  </a:lnTo>
                  <a:lnTo>
                    <a:pt x="2093" y="252"/>
                  </a:lnTo>
                  <a:lnTo>
                    <a:pt x="2131" y="214"/>
                  </a:lnTo>
                  <a:lnTo>
                    <a:pt x="2168" y="178"/>
                  </a:lnTo>
                  <a:lnTo>
                    <a:pt x="2202" y="145"/>
                  </a:lnTo>
                  <a:lnTo>
                    <a:pt x="2232" y="115"/>
                  </a:lnTo>
                  <a:lnTo>
                    <a:pt x="2261" y="86"/>
                  </a:lnTo>
                  <a:lnTo>
                    <a:pt x="2286" y="62"/>
                  </a:lnTo>
                  <a:lnTo>
                    <a:pt x="2307" y="42"/>
                  </a:lnTo>
                  <a:lnTo>
                    <a:pt x="2324" y="24"/>
                  </a:lnTo>
                  <a:lnTo>
                    <a:pt x="2335" y="11"/>
                  </a:lnTo>
                  <a:lnTo>
                    <a:pt x="2345" y="4"/>
                  </a:lnTo>
                  <a:lnTo>
                    <a:pt x="234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" name="Freeform 344"/>
            <p:cNvSpPr>
              <a:spLocks noEditPoints="1"/>
            </p:cNvSpPr>
            <p:nvPr/>
          </p:nvSpPr>
          <p:spPr bwMode="auto">
            <a:xfrm>
              <a:off x="312422" y="2540132"/>
              <a:ext cx="3734912" cy="4224207"/>
            </a:xfrm>
            <a:custGeom>
              <a:avLst/>
              <a:gdLst>
                <a:gd name="T0" fmla="*/ 1173 w 2353"/>
                <a:gd name="T1" fmla="*/ 1872 h 2661"/>
                <a:gd name="T2" fmla="*/ 1389 w 2353"/>
                <a:gd name="T3" fmla="*/ 2109 h 2661"/>
                <a:gd name="T4" fmla="*/ 1584 w 2353"/>
                <a:gd name="T5" fmla="*/ 2353 h 2661"/>
                <a:gd name="T6" fmla="*/ 1731 w 2353"/>
                <a:gd name="T7" fmla="*/ 2552 h 2661"/>
                <a:gd name="T8" fmla="*/ 1800 w 2353"/>
                <a:gd name="T9" fmla="*/ 2651 h 2661"/>
                <a:gd name="T10" fmla="*/ 1836 w 2353"/>
                <a:gd name="T11" fmla="*/ 2431 h 2661"/>
                <a:gd name="T12" fmla="*/ 1744 w 2353"/>
                <a:gd name="T13" fmla="*/ 2120 h 2661"/>
                <a:gd name="T14" fmla="*/ 1677 w 2353"/>
                <a:gd name="T15" fmla="*/ 1749 h 2661"/>
                <a:gd name="T16" fmla="*/ 1672 w 2353"/>
                <a:gd name="T17" fmla="*/ 1394 h 2661"/>
                <a:gd name="T18" fmla="*/ 1071 w 2353"/>
                <a:gd name="T19" fmla="*/ 1080 h 2661"/>
                <a:gd name="T20" fmla="*/ 673 w 2353"/>
                <a:gd name="T21" fmla="*/ 1136 h 2661"/>
                <a:gd name="T22" fmla="*/ 293 w 2353"/>
                <a:gd name="T23" fmla="*/ 1136 h 2661"/>
                <a:gd name="T24" fmla="*/ 46 w 2353"/>
                <a:gd name="T25" fmla="*/ 1103 h 2661"/>
                <a:gd name="T26" fmla="*/ 92 w 2353"/>
                <a:gd name="T27" fmla="*/ 1252 h 2661"/>
                <a:gd name="T28" fmla="*/ 312 w 2353"/>
                <a:gd name="T29" fmla="*/ 1345 h 2661"/>
                <a:gd name="T30" fmla="*/ 600 w 2353"/>
                <a:gd name="T31" fmla="*/ 1483 h 2661"/>
                <a:gd name="T32" fmla="*/ 889 w 2353"/>
                <a:gd name="T33" fmla="*/ 1646 h 2661"/>
                <a:gd name="T34" fmla="*/ 2336 w 2353"/>
                <a:gd name="T35" fmla="*/ 23 h 2661"/>
                <a:gd name="T36" fmla="*/ 2214 w 2353"/>
                <a:gd name="T37" fmla="*/ 142 h 2661"/>
                <a:gd name="T38" fmla="*/ 2014 w 2353"/>
                <a:gd name="T39" fmla="*/ 339 h 2661"/>
                <a:gd name="T40" fmla="*/ 1779 w 2353"/>
                <a:gd name="T41" fmla="*/ 566 h 2661"/>
                <a:gd name="T42" fmla="*/ 1551 w 2353"/>
                <a:gd name="T43" fmla="*/ 781 h 2661"/>
                <a:gd name="T44" fmla="*/ 1376 w 2353"/>
                <a:gd name="T45" fmla="*/ 938 h 2661"/>
                <a:gd name="T46" fmla="*/ 1045 w 2353"/>
                <a:gd name="T47" fmla="*/ 1747 h 2661"/>
                <a:gd name="T48" fmla="*/ 1719 w 2353"/>
                <a:gd name="T49" fmla="*/ 1213 h 2661"/>
                <a:gd name="T50" fmla="*/ 1821 w 2353"/>
                <a:gd name="T51" fmla="*/ 997 h 2661"/>
                <a:gd name="T52" fmla="*/ 1965 w 2353"/>
                <a:gd name="T53" fmla="*/ 716 h 2661"/>
                <a:gd name="T54" fmla="*/ 2120 w 2353"/>
                <a:gd name="T55" fmla="*/ 424 h 2661"/>
                <a:gd name="T56" fmla="*/ 2253 w 2353"/>
                <a:gd name="T57" fmla="*/ 174 h 2661"/>
                <a:gd name="T58" fmla="*/ 2336 w 2353"/>
                <a:gd name="T59" fmla="*/ 23 h 2661"/>
                <a:gd name="T60" fmla="*/ 2345 w 2353"/>
                <a:gd name="T61" fmla="*/ 19 h 2661"/>
                <a:gd name="T62" fmla="*/ 2275 w 2353"/>
                <a:gd name="T63" fmla="*/ 148 h 2661"/>
                <a:gd name="T64" fmla="*/ 2155 w 2353"/>
                <a:gd name="T65" fmla="*/ 373 h 2661"/>
                <a:gd name="T66" fmla="*/ 2010 w 2353"/>
                <a:gd name="T67" fmla="*/ 646 h 2661"/>
                <a:gd name="T68" fmla="*/ 1868 w 2353"/>
                <a:gd name="T69" fmla="*/ 921 h 2661"/>
                <a:gd name="T70" fmla="*/ 1756 w 2353"/>
                <a:gd name="T71" fmla="*/ 1152 h 2661"/>
                <a:gd name="T72" fmla="*/ 1698 w 2353"/>
                <a:gd name="T73" fmla="*/ 1289 h 2661"/>
                <a:gd name="T74" fmla="*/ 1673 w 2353"/>
                <a:gd name="T75" fmla="*/ 1618 h 2661"/>
                <a:gd name="T76" fmla="*/ 1722 w 2353"/>
                <a:gd name="T77" fmla="*/ 1988 h 2661"/>
                <a:gd name="T78" fmla="*/ 1808 w 2353"/>
                <a:gd name="T79" fmla="*/ 2326 h 2661"/>
                <a:gd name="T80" fmla="*/ 1893 w 2353"/>
                <a:gd name="T81" fmla="*/ 2558 h 2661"/>
                <a:gd name="T82" fmla="*/ 1794 w 2353"/>
                <a:gd name="T83" fmla="*/ 2654 h 2661"/>
                <a:gd name="T84" fmla="*/ 1728 w 2353"/>
                <a:gd name="T85" fmla="*/ 2559 h 2661"/>
                <a:gd name="T86" fmla="*/ 1589 w 2353"/>
                <a:gd name="T87" fmla="*/ 2372 h 2661"/>
                <a:gd name="T88" fmla="*/ 1406 w 2353"/>
                <a:gd name="T89" fmla="*/ 2140 h 2661"/>
                <a:gd name="T90" fmla="*/ 1201 w 2353"/>
                <a:gd name="T91" fmla="*/ 1910 h 2661"/>
                <a:gd name="T92" fmla="*/ 994 w 2353"/>
                <a:gd name="T93" fmla="*/ 1726 h 2661"/>
                <a:gd name="T94" fmla="*/ 737 w 2353"/>
                <a:gd name="T95" fmla="*/ 1564 h 2661"/>
                <a:gd name="T96" fmla="*/ 453 w 2353"/>
                <a:gd name="T97" fmla="*/ 1419 h 2661"/>
                <a:gd name="T98" fmla="*/ 202 w 2353"/>
                <a:gd name="T99" fmla="*/ 1305 h 2661"/>
                <a:gd name="T100" fmla="*/ 37 w 2353"/>
                <a:gd name="T101" fmla="*/ 1237 h 2661"/>
                <a:gd name="T102" fmla="*/ 42 w 2353"/>
                <a:gd name="T103" fmla="*/ 1094 h 2661"/>
                <a:gd name="T104" fmla="*/ 211 w 2353"/>
                <a:gd name="T105" fmla="*/ 1122 h 2661"/>
                <a:gd name="T106" fmla="*/ 539 w 2353"/>
                <a:gd name="T107" fmla="*/ 1135 h 2661"/>
                <a:gd name="T108" fmla="*/ 918 w 2353"/>
                <a:gd name="T109" fmla="*/ 1103 h 2661"/>
                <a:gd name="T110" fmla="*/ 1254 w 2353"/>
                <a:gd name="T111" fmla="*/ 1008 h 2661"/>
                <a:gd name="T112" fmla="*/ 1394 w 2353"/>
                <a:gd name="T113" fmla="*/ 912 h 2661"/>
                <a:gd name="T114" fmla="*/ 1570 w 2353"/>
                <a:gd name="T115" fmla="*/ 755 h 2661"/>
                <a:gd name="T116" fmla="*/ 1788 w 2353"/>
                <a:gd name="T117" fmla="*/ 548 h 2661"/>
                <a:gd name="T118" fmla="*/ 2011 w 2353"/>
                <a:gd name="T119" fmla="*/ 332 h 2661"/>
                <a:gd name="T120" fmla="*/ 2202 w 2353"/>
                <a:gd name="T121" fmla="*/ 145 h 2661"/>
                <a:gd name="T122" fmla="*/ 2323 w 2353"/>
                <a:gd name="T123" fmla="*/ 24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53" h="2661">
                  <a:moveTo>
                    <a:pt x="1681" y="1331"/>
                  </a:moveTo>
                  <a:lnTo>
                    <a:pt x="1045" y="1756"/>
                  </a:lnTo>
                  <a:lnTo>
                    <a:pt x="1087" y="1792"/>
                  </a:lnTo>
                  <a:lnTo>
                    <a:pt x="1130" y="1830"/>
                  </a:lnTo>
                  <a:lnTo>
                    <a:pt x="1173" y="1872"/>
                  </a:lnTo>
                  <a:lnTo>
                    <a:pt x="1216" y="1916"/>
                  </a:lnTo>
                  <a:lnTo>
                    <a:pt x="1259" y="1962"/>
                  </a:lnTo>
                  <a:lnTo>
                    <a:pt x="1304" y="2010"/>
                  </a:lnTo>
                  <a:lnTo>
                    <a:pt x="1347" y="2059"/>
                  </a:lnTo>
                  <a:lnTo>
                    <a:pt x="1389" y="2109"/>
                  </a:lnTo>
                  <a:lnTo>
                    <a:pt x="1431" y="2158"/>
                  </a:lnTo>
                  <a:lnTo>
                    <a:pt x="1472" y="2208"/>
                  </a:lnTo>
                  <a:lnTo>
                    <a:pt x="1511" y="2258"/>
                  </a:lnTo>
                  <a:lnTo>
                    <a:pt x="1549" y="2306"/>
                  </a:lnTo>
                  <a:lnTo>
                    <a:pt x="1584" y="2353"/>
                  </a:lnTo>
                  <a:lnTo>
                    <a:pt x="1618" y="2399"/>
                  </a:lnTo>
                  <a:lnTo>
                    <a:pt x="1651" y="2441"/>
                  </a:lnTo>
                  <a:lnTo>
                    <a:pt x="1680" y="2482"/>
                  </a:lnTo>
                  <a:lnTo>
                    <a:pt x="1707" y="2518"/>
                  </a:lnTo>
                  <a:lnTo>
                    <a:pt x="1731" y="2552"/>
                  </a:lnTo>
                  <a:lnTo>
                    <a:pt x="1752" y="2582"/>
                  </a:lnTo>
                  <a:lnTo>
                    <a:pt x="1770" y="2607"/>
                  </a:lnTo>
                  <a:lnTo>
                    <a:pt x="1783" y="2627"/>
                  </a:lnTo>
                  <a:lnTo>
                    <a:pt x="1794" y="2641"/>
                  </a:lnTo>
                  <a:lnTo>
                    <a:pt x="1800" y="2651"/>
                  </a:lnTo>
                  <a:lnTo>
                    <a:pt x="1900" y="2585"/>
                  </a:lnTo>
                  <a:lnTo>
                    <a:pt x="1885" y="2556"/>
                  </a:lnTo>
                  <a:lnTo>
                    <a:pt x="1870" y="2521"/>
                  </a:lnTo>
                  <a:lnTo>
                    <a:pt x="1853" y="2479"/>
                  </a:lnTo>
                  <a:lnTo>
                    <a:pt x="1836" y="2431"/>
                  </a:lnTo>
                  <a:lnTo>
                    <a:pt x="1817" y="2377"/>
                  </a:lnTo>
                  <a:lnTo>
                    <a:pt x="1798" y="2319"/>
                  </a:lnTo>
                  <a:lnTo>
                    <a:pt x="1779" y="2256"/>
                  </a:lnTo>
                  <a:lnTo>
                    <a:pt x="1761" y="2190"/>
                  </a:lnTo>
                  <a:lnTo>
                    <a:pt x="1744" y="2120"/>
                  </a:lnTo>
                  <a:lnTo>
                    <a:pt x="1727" y="2048"/>
                  </a:lnTo>
                  <a:lnTo>
                    <a:pt x="1712" y="1975"/>
                  </a:lnTo>
                  <a:lnTo>
                    <a:pt x="1698" y="1900"/>
                  </a:lnTo>
                  <a:lnTo>
                    <a:pt x="1686" y="1824"/>
                  </a:lnTo>
                  <a:lnTo>
                    <a:pt x="1677" y="1749"/>
                  </a:lnTo>
                  <a:lnTo>
                    <a:pt x="1669" y="1674"/>
                  </a:lnTo>
                  <a:lnTo>
                    <a:pt x="1665" y="1601"/>
                  </a:lnTo>
                  <a:lnTo>
                    <a:pt x="1664" y="1529"/>
                  </a:lnTo>
                  <a:lnTo>
                    <a:pt x="1665" y="1459"/>
                  </a:lnTo>
                  <a:lnTo>
                    <a:pt x="1672" y="1394"/>
                  </a:lnTo>
                  <a:lnTo>
                    <a:pt x="1681" y="1331"/>
                  </a:lnTo>
                  <a:close/>
                  <a:moveTo>
                    <a:pt x="1274" y="1006"/>
                  </a:moveTo>
                  <a:lnTo>
                    <a:pt x="1212" y="1034"/>
                  </a:lnTo>
                  <a:lnTo>
                    <a:pt x="1144" y="1059"/>
                  </a:lnTo>
                  <a:lnTo>
                    <a:pt x="1071" y="1080"/>
                  </a:lnTo>
                  <a:lnTo>
                    <a:pt x="995" y="1097"/>
                  </a:lnTo>
                  <a:lnTo>
                    <a:pt x="916" y="1111"/>
                  </a:lnTo>
                  <a:lnTo>
                    <a:pt x="835" y="1122"/>
                  </a:lnTo>
                  <a:lnTo>
                    <a:pt x="754" y="1131"/>
                  </a:lnTo>
                  <a:lnTo>
                    <a:pt x="673" y="1136"/>
                  </a:lnTo>
                  <a:lnTo>
                    <a:pt x="592" y="1140"/>
                  </a:lnTo>
                  <a:lnTo>
                    <a:pt x="512" y="1141"/>
                  </a:lnTo>
                  <a:lnTo>
                    <a:pt x="436" y="1141"/>
                  </a:lnTo>
                  <a:lnTo>
                    <a:pt x="363" y="1139"/>
                  </a:lnTo>
                  <a:lnTo>
                    <a:pt x="293" y="1136"/>
                  </a:lnTo>
                  <a:lnTo>
                    <a:pt x="230" y="1131"/>
                  </a:lnTo>
                  <a:lnTo>
                    <a:pt x="173" y="1125"/>
                  </a:lnTo>
                  <a:lnTo>
                    <a:pt x="123" y="1118"/>
                  </a:lnTo>
                  <a:lnTo>
                    <a:pt x="80" y="1111"/>
                  </a:lnTo>
                  <a:lnTo>
                    <a:pt x="46" y="1103"/>
                  </a:lnTo>
                  <a:lnTo>
                    <a:pt x="9" y="1218"/>
                  </a:lnTo>
                  <a:lnTo>
                    <a:pt x="20" y="1224"/>
                  </a:lnTo>
                  <a:lnTo>
                    <a:pt x="38" y="1230"/>
                  </a:lnTo>
                  <a:lnTo>
                    <a:pt x="61" y="1239"/>
                  </a:lnTo>
                  <a:lnTo>
                    <a:pt x="92" y="1252"/>
                  </a:lnTo>
                  <a:lnTo>
                    <a:pt x="127" y="1267"/>
                  </a:lnTo>
                  <a:lnTo>
                    <a:pt x="166" y="1283"/>
                  </a:lnTo>
                  <a:lnTo>
                    <a:pt x="211" y="1302"/>
                  </a:lnTo>
                  <a:lnTo>
                    <a:pt x="259" y="1323"/>
                  </a:lnTo>
                  <a:lnTo>
                    <a:pt x="312" y="1345"/>
                  </a:lnTo>
                  <a:lnTo>
                    <a:pt x="365" y="1370"/>
                  </a:lnTo>
                  <a:lnTo>
                    <a:pt x="422" y="1396"/>
                  </a:lnTo>
                  <a:lnTo>
                    <a:pt x="480" y="1424"/>
                  </a:lnTo>
                  <a:lnTo>
                    <a:pt x="539" y="1453"/>
                  </a:lnTo>
                  <a:lnTo>
                    <a:pt x="600" y="1483"/>
                  </a:lnTo>
                  <a:lnTo>
                    <a:pt x="658" y="1514"/>
                  </a:lnTo>
                  <a:lnTo>
                    <a:pt x="719" y="1546"/>
                  </a:lnTo>
                  <a:lnTo>
                    <a:pt x="778" y="1578"/>
                  </a:lnTo>
                  <a:lnTo>
                    <a:pt x="834" y="1612"/>
                  </a:lnTo>
                  <a:lnTo>
                    <a:pt x="889" y="1646"/>
                  </a:lnTo>
                  <a:lnTo>
                    <a:pt x="941" y="1680"/>
                  </a:lnTo>
                  <a:lnTo>
                    <a:pt x="991" y="1716"/>
                  </a:lnTo>
                  <a:lnTo>
                    <a:pt x="1037" y="1750"/>
                  </a:lnTo>
                  <a:lnTo>
                    <a:pt x="1274" y="1006"/>
                  </a:lnTo>
                  <a:close/>
                  <a:moveTo>
                    <a:pt x="2336" y="23"/>
                  </a:moveTo>
                  <a:lnTo>
                    <a:pt x="2319" y="39"/>
                  </a:lnTo>
                  <a:lnTo>
                    <a:pt x="2299" y="59"/>
                  </a:lnTo>
                  <a:lnTo>
                    <a:pt x="2274" y="83"/>
                  </a:lnTo>
                  <a:lnTo>
                    <a:pt x="2245" y="111"/>
                  </a:lnTo>
                  <a:lnTo>
                    <a:pt x="2214" y="142"/>
                  </a:lnTo>
                  <a:lnTo>
                    <a:pt x="2179" y="178"/>
                  </a:lnTo>
                  <a:lnTo>
                    <a:pt x="2141" y="214"/>
                  </a:lnTo>
                  <a:lnTo>
                    <a:pt x="2101" y="254"/>
                  </a:lnTo>
                  <a:lnTo>
                    <a:pt x="2058" y="295"/>
                  </a:lnTo>
                  <a:lnTo>
                    <a:pt x="2014" y="339"/>
                  </a:lnTo>
                  <a:lnTo>
                    <a:pt x="1969" y="383"/>
                  </a:lnTo>
                  <a:lnTo>
                    <a:pt x="1922" y="429"/>
                  </a:lnTo>
                  <a:lnTo>
                    <a:pt x="1875" y="475"/>
                  </a:lnTo>
                  <a:lnTo>
                    <a:pt x="1826" y="521"/>
                  </a:lnTo>
                  <a:lnTo>
                    <a:pt x="1779" y="566"/>
                  </a:lnTo>
                  <a:lnTo>
                    <a:pt x="1731" y="612"/>
                  </a:lnTo>
                  <a:lnTo>
                    <a:pt x="1685" y="657"/>
                  </a:lnTo>
                  <a:lnTo>
                    <a:pt x="1639" y="700"/>
                  </a:lnTo>
                  <a:lnTo>
                    <a:pt x="1595" y="742"/>
                  </a:lnTo>
                  <a:lnTo>
                    <a:pt x="1551" y="781"/>
                  </a:lnTo>
                  <a:lnTo>
                    <a:pt x="1511" y="819"/>
                  </a:lnTo>
                  <a:lnTo>
                    <a:pt x="1473" y="853"/>
                  </a:lnTo>
                  <a:lnTo>
                    <a:pt x="1438" y="885"/>
                  </a:lnTo>
                  <a:lnTo>
                    <a:pt x="1405" y="913"/>
                  </a:lnTo>
                  <a:lnTo>
                    <a:pt x="1376" y="938"/>
                  </a:lnTo>
                  <a:lnTo>
                    <a:pt x="1350" y="958"/>
                  </a:lnTo>
                  <a:lnTo>
                    <a:pt x="1329" y="974"/>
                  </a:lnTo>
                  <a:lnTo>
                    <a:pt x="1313" y="985"/>
                  </a:lnTo>
                  <a:lnTo>
                    <a:pt x="1283" y="1001"/>
                  </a:lnTo>
                  <a:lnTo>
                    <a:pt x="1045" y="1747"/>
                  </a:lnTo>
                  <a:lnTo>
                    <a:pt x="1684" y="1322"/>
                  </a:lnTo>
                  <a:lnTo>
                    <a:pt x="1692" y="1288"/>
                  </a:lnTo>
                  <a:lnTo>
                    <a:pt x="1697" y="1268"/>
                  </a:lnTo>
                  <a:lnTo>
                    <a:pt x="1707" y="1243"/>
                  </a:lnTo>
                  <a:lnTo>
                    <a:pt x="1719" y="1213"/>
                  </a:lnTo>
                  <a:lnTo>
                    <a:pt x="1735" y="1178"/>
                  </a:lnTo>
                  <a:lnTo>
                    <a:pt x="1753" y="1139"/>
                  </a:lnTo>
                  <a:lnTo>
                    <a:pt x="1774" y="1095"/>
                  </a:lnTo>
                  <a:lnTo>
                    <a:pt x="1798" y="1048"/>
                  </a:lnTo>
                  <a:lnTo>
                    <a:pt x="1821" y="997"/>
                  </a:lnTo>
                  <a:lnTo>
                    <a:pt x="1849" y="945"/>
                  </a:lnTo>
                  <a:lnTo>
                    <a:pt x="1876" y="890"/>
                  </a:lnTo>
                  <a:lnTo>
                    <a:pt x="1905" y="834"/>
                  </a:lnTo>
                  <a:lnTo>
                    <a:pt x="1935" y="775"/>
                  </a:lnTo>
                  <a:lnTo>
                    <a:pt x="1965" y="716"/>
                  </a:lnTo>
                  <a:lnTo>
                    <a:pt x="1997" y="657"/>
                  </a:lnTo>
                  <a:lnTo>
                    <a:pt x="2028" y="597"/>
                  </a:lnTo>
                  <a:lnTo>
                    <a:pt x="2058" y="538"/>
                  </a:lnTo>
                  <a:lnTo>
                    <a:pt x="2090" y="480"/>
                  </a:lnTo>
                  <a:lnTo>
                    <a:pt x="2120" y="424"/>
                  </a:lnTo>
                  <a:lnTo>
                    <a:pt x="2148" y="367"/>
                  </a:lnTo>
                  <a:lnTo>
                    <a:pt x="2177" y="315"/>
                  </a:lnTo>
                  <a:lnTo>
                    <a:pt x="2205" y="265"/>
                  </a:lnTo>
                  <a:lnTo>
                    <a:pt x="2230" y="217"/>
                  </a:lnTo>
                  <a:lnTo>
                    <a:pt x="2253" y="174"/>
                  </a:lnTo>
                  <a:lnTo>
                    <a:pt x="2274" y="134"/>
                  </a:lnTo>
                  <a:lnTo>
                    <a:pt x="2294" y="98"/>
                  </a:lnTo>
                  <a:lnTo>
                    <a:pt x="2311" y="68"/>
                  </a:lnTo>
                  <a:lnTo>
                    <a:pt x="2324" y="43"/>
                  </a:lnTo>
                  <a:lnTo>
                    <a:pt x="2336" y="23"/>
                  </a:lnTo>
                  <a:close/>
                  <a:moveTo>
                    <a:pt x="2347" y="0"/>
                  </a:moveTo>
                  <a:lnTo>
                    <a:pt x="2350" y="2"/>
                  </a:lnTo>
                  <a:lnTo>
                    <a:pt x="2353" y="5"/>
                  </a:lnTo>
                  <a:lnTo>
                    <a:pt x="2351" y="9"/>
                  </a:lnTo>
                  <a:lnTo>
                    <a:pt x="2345" y="19"/>
                  </a:lnTo>
                  <a:lnTo>
                    <a:pt x="2337" y="35"/>
                  </a:lnTo>
                  <a:lnTo>
                    <a:pt x="2325" y="56"/>
                  </a:lnTo>
                  <a:lnTo>
                    <a:pt x="2311" y="82"/>
                  </a:lnTo>
                  <a:lnTo>
                    <a:pt x="2294" y="114"/>
                  </a:lnTo>
                  <a:lnTo>
                    <a:pt x="2275" y="148"/>
                  </a:lnTo>
                  <a:lnTo>
                    <a:pt x="2254" y="187"/>
                  </a:lnTo>
                  <a:lnTo>
                    <a:pt x="2232" y="229"/>
                  </a:lnTo>
                  <a:lnTo>
                    <a:pt x="2207" y="275"/>
                  </a:lnTo>
                  <a:lnTo>
                    <a:pt x="2181" y="322"/>
                  </a:lnTo>
                  <a:lnTo>
                    <a:pt x="2155" y="373"/>
                  </a:lnTo>
                  <a:lnTo>
                    <a:pt x="2127" y="425"/>
                  </a:lnTo>
                  <a:lnTo>
                    <a:pt x="2099" y="479"/>
                  </a:lnTo>
                  <a:lnTo>
                    <a:pt x="2069" y="534"/>
                  </a:lnTo>
                  <a:lnTo>
                    <a:pt x="2040" y="590"/>
                  </a:lnTo>
                  <a:lnTo>
                    <a:pt x="2010" y="646"/>
                  </a:lnTo>
                  <a:lnTo>
                    <a:pt x="1981" y="703"/>
                  </a:lnTo>
                  <a:lnTo>
                    <a:pt x="1952" y="758"/>
                  </a:lnTo>
                  <a:lnTo>
                    <a:pt x="1923" y="814"/>
                  </a:lnTo>
                  <a:lnTo>
                    <a:pt x="1896" y="868"/>
                  </a:lnTo>
                  <a:lnTo>
                    <a:pt x="1868" y="921"/>
                  </a:lnTo>
                  <a:lnTo>
                    <a:pt x="1842" y="972"/>
                  </a:lnTo>
                  <a:lnTo>
                    <a:pt x="1819" y="1021"/>
                  </a:lnTo>
                  <a:lnTo>
                    <a:pt x="1795" y="1068"/>
                  </a:lnTo>
                  <a:lnTo>
                    <a:pt x="1774" y="1111"/>
                  </a:lnTo>
                  <a:lnTo>
                    <a:pt x="1756" y="1152"/>
                  </a:lnTo>
                  <a:lnTo>
                    <a:pt x="1739" y="1187"/>
                  </a:lnTo>
                  <a:lnTo>
                    <a:pt x="1724" y="1220"/>
                  </a:lnTo>
                  <a:lnTo>
                    <a:pt x="1712" y="1248"/>
                  </a:lnTo>
                  <a:lnTo>
                    <a:pt x="1703" y="1272"/>
                  </a:lnTo>
                  <a:lnTo>
                    <a:pt x="1698" y="1289"/>
                  </a:lnTo>
                  <a:lnTo>
                    <a:pt x="1685" y="1348"/>
                  </a:lnTo>
                  <a:lnTo>
                    <a:pt x="1677" y="1411"/>
                  </a:lnTo>
                  <a:lnTo>
                    <a:pt x="1672" y="1478"/>
                  </a:lnTo>
                  <a:lnTo>
                    <a:pt x="1671" y="1547"/>
                  </a:lnTo>
                  <a:lnTo>
                    <a:pt x="1673" y="1618"/>
                  </a:lnTo>
                  <a:lnTo>
                    <a:pt x="1677" y="1691"/>
                  </a:lnTo>
                  <a:lnTo>
                    <a:pt x="1685" y="1766"/>
                  </a:lnTo>
                  <a:lnTo>
                    <a:pt x="1695" y="1840"/>
                  </a:lnTo>
                  <a:lnTo>
                    <a:pt x="1707" y="1915"/>
                  </a:lnTo>
                  <a:lnTo>
                    <a:pt x="1722" y="1988"/>
                  </a:lnTo>
                  <a:lnTo>
                    <a:pt x="1737" y="2060"/>
                  </a:lnTo>
                  <a:lnTo>
                    <a:pt x="1754" y="2131"/>
                  </a:lnTo>
                  <a:lnTo>
                    <a:pt x="1771" y="2199"/>
                  </a:lnTo>
                  <a:lnTo>
                    <a:pt x="1790" y="2264"/>
                  </a:lnTo>
                  <a:lnTo>
                    <a:pt x="1808" y="2326"/>
                  </a:lnTo>
                  <a:lnTo>
                    <a:pt x="1826" y="2383"/>
                  </a:lnTo>
                  <a:lnTo>
                    <a:pt x="1845" y="2436"/>
                  </a:lnTo>
                  <a:lnTo>
                    <a:pt x="1862" y="2483"/>
                  </a:lnTo>
                  <a:lnTo>
                    <a:pt x="1879" y="2524"/>
                  </a:lnTo>
                  <a:lnTo>
                    <a:pt x="1893" y="2558"/>
                  </a:lnTo>
                  <a:lnTo>
                    <a:pt x="1908" y="2584"/>
                  </a:lnTo>
                  <a:lnTo>
                    <a:pt x="1909" y="2588"/>
                  </a:lnTo>
                  <a:lnTo>
                    <a:pt x="1799" y="2661"/>
                  </a:lnTo>
                  <a:lnTo>
                    <a:pt x="1796" y="2658"/>
                  </a:lnTo>
                  <a:lnTo>
                    <a:pt x="1794" y="2654"/>
                  </a:lnTo>
                  <a:lnTo>
                    <a:pt x="1787" y="2645"/>
                  </a:lnTo>
                  <a:lnTo>
                    <a:pt x="1778" y="2631"/>
                  </a:lnTo>
                  <a:lnTo>
                    <a:pt x="1764" y="2611"/>
                  </a:lnTo>
                  <a:lnTo>
                    <a:pt x="1748" y="2588"/>
                  </a:lnTo>
                  <a:lnTo>
                    <a:pt x="1728" y="2559"/>
                  </a:lnTo>
                  <a:lnTo>
                    <a:pt x="1705" y="2527"/>
                  </a:lnTo>
                  <a:lnTo>
                    <a:pt x="1680" y="2493"/>
                  </a:lnTo>
                  <a:lnTo>
                    <a:pt x="1652" y="2455"/>
                  </a:lnTo>
                  <a:lnTo>
                    <a:pt x="1622" y="2415"/>
                  </a:lnTo>
                  <a:lnTo>
                    <a:pt x="1589" y="2372"/>
                  </a:lnTo>
                  <a:lnTo>
                    <a:pt x="1557" y="2327"/>
                  </a:lnTo>
                  <a:lnTo>
                    <a:pt x="1520" y="2281"/>
                  </a:lnTo>
                  <a:lnTo>
                    <a:pt x="1483" y="2236"/>
                  </a:lnTo>
                  <a:lnTo>
                    <a:pt x="1445" y="2187"/>
                  </a:lnTo>
                  <a:lnTo>
                    <a:pt x="1406" y="2140"/>
                  </a:lnTo>
                  <a:lnTo>
                    <a:pt x="1365" y="2092"/>
                  </a:lnTo>
                  <a:lnTo>
                    <a:pt x="1325" y="2044"/>
                  </a:lnTo>
                  <a:lnTo>
                    <a:pt x="1283" y="1999"/>
                  </a:lnTo>
                  <a:lnTo>
                    <a:pt x="1241" y="1953"/>
                  </a:lnTo>
                  <a:lnTo>
                    <a:pt x="1201" y="1910"/>
                  </a:lnTo>
                  <a:lnTo>
                    <a:pt x="1159" y="1868"/>
                  </a:lnTo>
                  <a:lnTo>
                    <a:pt x="1117" y="1828"/>
                  </a:lnTo>
                  <a:lnTo>
                    <a:pt x="1076" y="1792"/>
                  </a:lnTo>
                  <a:lnTo>
                    <a:pt x="1037" y="1759"/>
                  </a:lnTo>
                  <a:lnTo>
                    <a:pt x="994" y="1726"/>
                  </a:lnTo>
                  <a:lnTo>
                    <a:pt x="947" y="1692"/>
                  </a:lnTo>
                  <a:lnTo>
                    <a:pt x="898" y="1660"/>
                  </a:lnTo>
                  <a:lnTo>
                    <a:pt x="846" y="1628"/>
                  </a:lnTo>
                  <a:lnTo>
                    <a:pt x="792" y="1595"/>
                  </a:lnTo>
                  <a:lnTo>
                    <a:pt x="737" y="1564"/>
                  </a:lnTo>
                  <a:lnTo>
                    <a:pt x="681" y="1534"/>
                  </a:lnTo>
                  <a:lnTo>
                    <a:pt x="623" y="1504"/>
                  </a:lnTo>
                  <a:lnTo>
                    <a:pt x="567" y="1475"/>
                  </a:lnTo>
                  <a:lnTo>
                    <a:pt x="509" y="1446"/>
                  </a:lnTo>
                  <a:lnTo>
                    <a:pt x="453" y="1419"/>
                  </a:lnTo>
                  <a:lnTo>
                    <a:pt x="399" y="1394"/>
                  </a:lnTo>
                  <a:lnTo>
                    <a:pt x="346" y="1369"/>
                  </a:lnTo>
                  <a:lnTo>
                    <a:pt x="295" y="1347"/>
                  </a:lnTo>
                  <a:lnTo>
                    <a:pt x="246" y="1324"/>
                  </a:lnTo>
                  <a:lnTo>
                    <a:pt x="202" y="1305"/>
                  </a:lnTo>
                  <a:lnTo>
                    <a:pt x="160" y="1288"/>
                  </a:lnTo>
                  <a:lnTo>
                    <a:pt x="122" y="1272"/>
                  </a:lnTo>
                  <a:lnTo>
                    <a:pt x="88" y="1258"/>
                  </a:lnTo>
                  <a:lnTo>
                    <a:pt x="59" y="1246"/>
                  </a:lnTo>
                  <a:lnTo>
                    <a:pt x="37" y="1237"/>
                  </a:lnTo>
                  <a:lnTo>
                    <a:pt x="18" y="1230"/>
                  </a:lnTo>
                  <a:lnTo>
                    <a:pt x="8" y="1226"/>
                  </a:lnTo>
                  <a:lnTo>
                    <a:pt x="4" y="1225"/>
                  </a:lnTo>
                  <a:lnTo>
                    <a:pt x="0" y="1224"/>
                  </a:lnTo>
                  <a:lnTo>
                    <a:pt x="42" y="1094"/>
                  </a:lnTo>
                  <a:lnTo>
                    <a:pt x="44" y="1095"/>
                  </a:lnTo>
                  <a:lnTo>
                    <a:pt x="75" y="1102"/>
                  </a:lnTo>
                  <a:lnTo>
                    <a:pt x="114" y="1110"/>
                  </a:lnTo>
                  <a:lnTo>
                    <a:pt x="158" y="1116"/>
                  </a:lnTo>
                  <a:lnTo>
                    <a:pt x="211" y="1122"/>
                  </a:lnTo>
                  <a:lnTo>
                    <a:pt x="267" y="1127"/>
                  </a:lnTo>
                  <a:lnTo>
                    <a:pt x="330" y="1131"/>
                  </a:lnTo>
                  <a:lnTo>
                    <a:pt x="397" y="1133"/>
                  </a:lnTo>
                  <a:lnTo>
                    <a:pt x="466" y="1135"/>
                  </a:lnTo>
                  <a:lnTo>
                    <a:pt x="539" y="1135"/>
                  </a:lnTo>
                  <a:lnTo>
                    <a:pt x="614" y="1132"/>
                  </a:lnTo>
                  <a:lnTo>
                    <a:pt x="690" y="1128"/>
                  </a:lnTo>
                  <a:lnTo>
                    <a:pt x="766" y="1123"/>
                  </a:lnTo>
                  <a:lnTo>
                    <a:pt x="842" y="1115"/>
                  </a:lnTo>
                  <a:lnTo>
                    <a:pt x="918" y="1103"/>
                  </a:lnTo>
                  <a:lnTo>
                    <a:pt x="991" y="1090"/>
                  </a:lnTo>
                  <a:lnTo>
                    <a:pt x="1062" y="1074"/>
                  </a:lnTo>
                  <a:lnTo>
                    <a:pt x="1131" y="1055"/>
                  </a:lnTo>
                  <a:lnTo>
                    <a:pt x="1195" y="1034"/>
                  </a:lnTo>
                  <a:lnTo>
                    <a:pt x="1254" y="1008"/>
                  </a:lnTo>
                  <a:lnTo>
                    <a:pt x="1309" y="979"/>
                  </a:lnTo>
                  <a:lnTo>
                    <a:pt x="1325" y="968"/>
                  </a:lnTo>
                  <a:lnTo>
                    <a:pt x="1345" y="954"/>
                  </a:lnTo>
                  <a:lnTo>
                    <a:pt x="1368" y="936"/>
                  </a:lnTo>
                  <a:lnTo>
                    <a:pt x="1394" y="912"/>
                  </a:lnTo>
                  <a:lnTo>
                    <a:pt x="1424" y="887"/>
                  </a:lnTo>
                  <a:lnTo>
                    <a:pt x="1457" y="857"/>
                  </a:lnTo>
                  <a:lnTo>
                    <a:pt x="1492" y="826"/>
                  </a:lnTo>
                  <a:lnTo>
                    <a:pt x="1530" y="792"/>
                  </a:lnTo>
                  <a:lnTo>
                    <a:pt x="1570" y="755"/>
                  </a:lnTo>
                  <a:lnTo>
                    <a:pt x="1612" y="716"/>
                  </a:lnTo>
                  <a:lnTo>
                    <a:pt x="1655" y="675"/>
                  </a:lnTo>
                  <a:lnTo>
                    <a:pt x="1698" y="635"/>
                  </a:lnTo>
                  <a:lnTo>
                    <a:pt x="1743" y="591"/>
                  </a:lnTo>
                  <a:lnTo>
                    <a:pt x="1788" y="548"/>
                  </a:lnTo>
                  <a:lnTo>
                    <a:pt x="1833" y="505"/>
                  </a:lnTo>
                  <a:lnTo>
                    <a:pt x="1879" y="460"/>
                  </a:lnTo>
                  <a:lnTo>
                    <a:pt x="1923" y="417"/>
                  </a:lnTo>
                  <a:lnTo>
                    <a:pt x="1968" y="374"/>
                  </a:lnTo>
                  <a:lnTo>
                    <a:pt x="2011" y="332"/>
                  </a:lnTo>
                  <a:lnTo>
                    <a:pt x="2053" y="292"/>
                  </a:lnTo>
                  <a:lnTo>
                    <a:pt x="2093" y="252"/>
                  </a:lnTo>
                  <a:lnTo>
                    <a:pt x="2131" y="214"/>
                  </a:lnTo>
                  <a:lnTo>
                    <a:pt x="2168" y="178"/>
                  </a:lnTo>
                  <a:lnTo>
                    <a:pt x="2202" y="145"/>
                  </a:lnTo>
                  <a:lnTo>
                    <a:pt x="2232" y="115"/>
                  </a:lnTo>
                  <a:lnTo>
                    <a:pt x="2261" y="86"/>
                  </a:lnTo>
                  <a:lnTo>
                    <a:pt x="2285" y="62"/>
                  </a:lnTo>
                  <a:lnTo>
                    <a:pt x="2306" y="42"/>
                  </a:lnTo>
                  <a:lnTo>
                    <a:pt x="2323" y="24"/>
                  </a:lnTo>
                  <a:lnTo>
                    <a:pt x="2336" y="11"/>
                  </a:lnTo>
                  <a:lnTo>
                    <a:pt x="2344" y="4"/>
                  </a:lnTo>
                  <a:lnTo>
                    <a:pt x="234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</p:grp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/>
          <a:lstStyle/>
          <a:p>
            <a:pPr eaLnBrk="0" hangingPunct="0"/>
            <a:endParaRPr lang="ru-RU">
              <a:solidFill>
                <a:srgbClr val="1C3F8A"/>
              </a:solidFill>
              <a:latin typeface="Arial Cyr" panose="020B0604020202020204" pitchFamily="34" charset="0"/>
              <a:cs typeface="+mn-cs"/>
            </a:endParaRPr>
          </a:p>
        </p:txBody>
      </p:sp>
      <p:grpSp>
        <p:nvGrpSpPr>
          <p:cNvPr id="6" name="Группа 9"/>
          <p:cNvGrpSpPr>
            <a:grpSpLocks/>
          </p:cNvGrpSpPr>
          <p:nvPr userDrawn="1"/>
        </p:nvGrpSpPr>
        <p:grpSpPr bwMode="auto">
          <a:xfrm>
            <a:off x="6096006" y="1196989"/>
            <a:ext cx="5165969" cy="906463"/>
            <a:chOff x="2776538" y="2962276"/>
            <a:chExt cx="4343401" cy="938213"/>
          </a:xfrm>
        </p:grpSpPr>
        <p:sp>
          <p:nvSpPr>
            <p:cNvPr id="7" name="Freeform 290"/>
            <p:cNvSpPr>
              <a:spLocks/>
            </p:cNvSpPr>
            <p:nvPr/>
          </p:nvSpPr>
          <p:spPr bwMode="auto">
            <a:xfrm>
              <a:off x="4445001" y="3292476"/>
              <a:ext cx="268288" cy="588963"/>
            </a:xfrm>
            <a:custGeom>
              <a:avLst/>
              <a:gdLst>
                <a:gd name="T0" fmla="*/ 76865306 w 338"/>
                <a:gd name="T1" fmla="*/ 0 h 742"/>
                <a:gd name="T2" fmla="*/ 96396355 w 338"/>
                <a:gd name="T3" fmla="*/ 0 h 742"/>
                <a:gd name="T4" fmla="*/ 212953997 w 338"/>
                <a:gd name="T5" fmla="*/ 467489778 h 742"/>
                <a:gd name="T6" fmla="*/ 53553619 w 338"/>
                <a:gd name="T7" fmla="*/ 467489778 h 742"/>
                <a:gd name="T8" fmla="*/ 23941926 w 338"/>
                <a:gd name="T9" fmla="*/ 400705184 h 742"/>
                <a:gd name="T10" fmla="*/ 17641127 w 338"/>
                <a:gd name="T11" fmla="*/ 383064075 h 742"/>
                <a:gd name="T12" fmla="*/ 12600805 w 338"/>
                <a:gd name="T13" fmla="*/ 362902808 h 742"/>
                <a:gd name="T14" fmla="*/ 7560483 w 338"/>
                <a:gd name="T15" fmla="*/ 342112097 h 742"/>
                <a:gd name="T16" fmla="*/ 3150400 w 338"/>
                <a:gd name="T17" fmla="*/ 317539957 h 742"/>
                <a:gd name="T18" fmla="*/ 1260477 w 338"/>
                <a:gd name="T19" fmla="*/ 291708929 h 742"/>
                <a:gd name="T20" fmla="*/ 0 w 338"/>
                <a:gd name="T21" fmla="*/ 262726711 h 742"/>
                <a:gd name="T22" fmla="*/ 2520161 w 338"/>
                <a:gd name="T23" fmla="*/ 232484810 h 742"/>
                <a:gd name="T24" fmla="*/ 5670561 w 338"/>
                <a:gd name="T25" fmla="*/ 199722751 h 742"/>
                <a:gd name="T26" fmla="*/ 12600805 w 338"/>
                <a:gd name="T27" fmla="*/ 165070771 h 742"/>
                <a:gd name="T28" fmla="*/ 23311687 w 338"/>
                <a:gd name="T29" fmla="*/ 127268396 h 742"/>
                <a:gd name="T30" fmla="*/ 36542731 w 338"/>
                <a:gd name="T31" fmla="*/ 86945861 h 742"/>
                <a:gd name="T32" fmla="*/ 54813302 w 338"/>
                <a:gd name="T33" fmla="*/ 45362851 h 742"/>
                <a:gd name="T34" fmla="*/ 76865306 w 338"/>
                <a:gd name="T35" fmla="*/ 0 h 7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8" h="742">
                  <a:moveTo>
                    <a:pt x="122" y="0"/>
                  </a:moveTo>
                  <a:lnTo>
                    <a:pt x="153" y="0"/>
                  </a:lnTo>
                  <a:lnTo>
                    <a:pt x="338" y="742"/>
                  </a:lnTo>
                  <a:lnTo>
                    <a:pt x="85" y="742"/>
                  </a:lnTo>
                  <a:lnTo>
                    <a:pt x="38" y="636"/>
                  </a:lnTo>
                  <a:lnTo>
                    <a:pt x="28" y="608"/>
                  </a:lnTo>
                  <a:lnTo>
                    <a:pt x="20" y="576"/>
                  </a:lnTo>
                  <a:lnTo>
                    <a:pt x="12" y="543"/>
                  </a:lnTo>
                  <a:lnTo>
                    <a:pt x="5" y="504"/>
                  </a:lnTo>
                  <a:lnTo>
                    <a:pt x="2" y="463"/>
                  </a:lnTo>
                  <a:lnTo>
                    <a:pt x="0" y="417"/>
                  </a:lnTo>
                  <a:lnTo>
                    <a:pt x="4" y="369"/>
                  </a:lnTo>
                  <a:lnTo>
                    <a:pt x="9" y="317"/>
                  </a:lnTo>
                  <a:lnTo>
                    <a:pt x="20" y="262"/>
                  </a:lnTo>
                  <a:lnTo>
                    <a:pt x="37" y="202"/>
                  </a:lnTo>
                  <a:lnTo>
                    <a:pt x="58" y="138"/>
                  </a:lnTo>
                  <a:lnTo>
                    <a:pt x="87" y="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1B5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8" name="Freeform 291"/>
            <p:cNvSpPr>
              <a:spLocks/>
            </p:cNvSpPr>
            <p:nvPr/>
          </p:nvSpPr>
          <p:spPr bwMode="auto">
            <a:xfrm>
              <a:off x="3876676" y="3649663"/>
              <a:ext cx="541338" cy="231775"/>
            </a:xfrm>
            <a:custGeom>
              <a:avLst/>
              <a:gdLst>
                <a:gd name="T0" fmla="*/ 261602980 w 681"/>
                <a:gd name="T1" fmla="*/ 0 h 293"/>
                <a:gd name="T2" fmla="*/ 283719141 w 681"/>
                <a:gd name="T3" fmla="*/ 1251427 h 293"/>
                <a:gd name="T4" fmla="*/ 305835302 w 681"/>
                <a:gd name="T5" fmla="*/ 4379994 h 293"/>
                <a:gd name="T6" fmla="*/ 327320300 w 681"/>
                <a:gd name="T7" fmla="*/ 10637919 h 293"/>
                <a:gd name="T8" fmla="*/ 348804503 w 681"/>
                <a:gd name="T9" fmla="*/ 18772193 h 293"/>
                <a:gd name="T10" fmla="*/ 368392830 w 681"/>
                <a:gd name="T11" fmla="*/ 30661538 h 293"/>
                <a:gd name="T12" fmla="*/ 387349994 w 681"/>
                <a:gd name="T13" fmla="*/ 46305164 h 293"/>
                <a:gd name="T14" fmla="*/ 404410488 w 681"/>
                <a:gd name="T15" fmla="*/ 65077357 h 293"/>
                <a:gd name="T16" fmla="*/ 418944737 w 681"/>
                <a:gd name="T17" fmla="*/ 88856048 h 293"/>
                <a:gd name="T18" fmla="*/ 430318400 w 681"/>
                <a:gd name="T19" fmla="*/ 117014733 h 293"/>
                <a:gd name="T20" fmla="*/ 235063904 w 681"/>
                <a:gd name="T21" fmla="*/ 117014733 h 293"/>
                <a:gd name="T22" fmla="*/ 183880833 w 681"/>
                <a:gd name="T23" fmla="*/ 183343517 h 293"/>
                <a:gd name="T24" fmla="*/ 0 w 681"/>
                <a:gd name="T25" fmla="*/ 183343517 h 293"/>
                <a:gd name="T26" fmla="*/ 132065804 w 681"/>
                <a:gd name="T27" fmla="*/ 25030118 h 293"/>
                <a:gd name="T28" fmla="*/ 140911633 w 681"/>
                <a:gd name="T29" fmla="*/ 21900760 h 293"/>
                <a:gd name="T30" fmla="*/ 151022173 w 681"/>
                <a:gd name="T31" fmla="*/ 18146480 h 293"/>
                <a:gd name="T32" fmla="*/ 166187586 w 681"/>
                <a:gd name="T33" fmla="*/ 13766486 h 293"/>
                <a:gd name="T34" fmla="*/ 181352999 w 681"/>
                <a:gd name="T35" fmla="*/ 9386492 h 293"/>
                <a:gd name="T36" fmla="*/ 199678205 w 681"/>
                <a:gd name="T37" fmla="*/ 5631421 h 293"/>
                <a:gd name="T38" fmla="*/ 219266532 w 681"/>
                <a:gd name="T39" fmla="*/ 2502854 h 293"/>
                <a:gd name="T40" fmla="*/ 240750735 w 681"/>
                <a:gd name="T41" fmla="*/ 0 h 293"/>
                <a:gd name="T42" fmla="*/ 261602980 w 681"/>
                <a:gd name="T43" fmla="*/ 0 h 2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81" h="293">
                  <a:moveTo>
                    <a:pt x="414" y="0"/>
                  </a:moveTo>
                  <a:lnTo>
                    <a:pt x="449" y="2"/>
                  </a:lnTo>
                  <a:lnTo>
                    <a:pt x="484" y="7"/>
                  </a:lnTo>
                  <a:lnTo>
                    <a:pt x="518" y="17"/>
                  </a:lnTo>
                  <a:lnTo>
                    <a:pt x="552" y="30"/>
                  </a:lnTo>
                  <a:lnTo>
                    <a:pt x="583" y="49"/>
                  </a:lnTo>
                  <a:lnTo>
                    <a:pt x="613" y="74"/>
                  </a:lnTo>
                  <a:lnTo>
                    <a:pt x="640" y="104"/>
                  </a:lnTo>
                  <a:lnTo>
                    <a:pt x="663" y="142"/>
                  </a:lnTo>
                  <a:lnTo>
                    <a:pt x="681" y="187"/>
                  </a:lnTo>
                  <a:lnTo>
                    <a:pt x="372" y="187"/>
                  </a:lnTo>
                  <a:lnTo>
                    <a:pt x="291" y="293"/>
                  </a:lnTo>
                  <a:lnTo>
                    <a:pt x="0" y="293"/>
                  </a:lnTo>
                  <a:lnTo>
                    <a:pt x="209" y="40"/>
                  </a:lnTo>
                  <a:lnTo>
                    <a:pt x="223" y="35"/>
                  </a:lnTo>
                  <a:lnTo>
                    <a:pt x="239" y="29"/>
                  </a:lnTo>
                  <a:lnTo>
                    <a:pt x="263" y="22"/>
                  </a:lnTo>
                  <a:lnTo>
                    <a:pt x="287" y="15"/>
                  </a:lnTo>
                  <a:lnTo>
                    <a:pt x="316" y="9"/>
                  </a:lnTo>
                  <a:lnTo>
                    <a:pt x="347" y="4"/>
                  </a:lnTo>
                  <a:lnTo>
                    <a:pt x="381" y="0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9" name="Freeform 292"/>
            <p:cNvSpPr>
              <a:spLocks/>
            </p:cNvSpPr>
            <p:nvPr/>
          </p:nvSpPr>
          <p:spPr bwMode="auto">
            <a:xfrm>
              <a:off x="4445001" y="3292476"/>
              <a:ext cx="268288" cy="588963"/>
            </a:xfrm>
            <a:custGeom>
              <a:avLst/>
              <a:gdLst>
                <a:gd name="T0" fmla="*/ 76865306 w 338"/>
                <a:gd name="T1" fmla="*/ 0 h 742"/>
                <a:gd name="T2" fmla="*/ 96396355 w 338"/>
                <a:gd name="T3" fmla="*/ 0 h 742"/>
                <a:gd name="T4" fmla="*/ 212953997 w 338"/>
                <a:gd name="T5" fmla="*/ 467489778 h 742"/>
                <a:gd name="T6" fmla="*/ 53553619 w 338"/>
                <a:gd name="T7" fmla="*/ 467489778 h 742"/>
                <a:gd name="T8" fmla="*/ 23941926 w 338"/>
                <a:gd name="T9" fmla="*/ 400705184 h 742"/>
                <a:gd name="T10" fmla="*/ 17641127 w 338"/>
                <a:gd name="T11" fmla="*/ 383064075 h 742"/>
                <a:gd name="T12" fmla="*/ 12600805 w 338"/>
                <a:gd name="T13" fmla="*/ 362902808 h 742"/>
                <a:gd name="T14" fmla="*/ 7560483 w 338"/>
                <a:gd name="T15" fmla="*/ 342112097 h 742"/>
                <a:gd name="T16" fmla="*/ 3150400 w 338"/>
                <a:gd name="T17" fmla="*/ 317539957 h 742"/>
                <a:gd name="T18" fmla="*/ 1260477 w 338"/>
                <a:gd name="T19" fmla="*/ 291708929 h 742"/>
                <a:gd name="T20" fmla="*/ 0 w 338"/>
                <a:gd name="T21" fmla="*/ 262726711 h 742"/>
                <a:gd name="T22" fmla="*/ 2520161 w 338"/>
                <a:gd name="T23" fmla="*/ 232484810 h 742"/>
                <a:gd name="T24" fmla="*/ 5670561 w 338"/>
                <a:gd name="T25" fmla="*/ 199722751 h 742"/>
                <a:gd name="T26" fmla="*/ 12600805 w 338"/>
                <a:gd name="T27" fmla="*/ 165070771 h 742"/>
                <a:gd name="T28" fmla="*/ 23311687 w 338"/>
                <a:gd name="T29" fmla="*/ 127268396 h 742"/>
                <a:gd name="T30" fmla="*/ 36542731 w 338"/>
                <a:gd name="T31" fmla="*/ 86945861 h 742"/>
                <a:gd name="T32" fmla="*/ 54813302 w 338"/>
                <a:gd name="T33" fmla="*/ 45362851 h 742"/>
                <a:gd name="T34" fmla="*/ 76865306 w 338"/>
                <a:gd name="T35" fmla="*/ 0 h 7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8" h="742">
                  <a:moveTo>
                    <a:pt x="122" y="0"/>
                  </a:moveTo>
                  <a:lnTo>
                    <a:pt x="153" y="0"/>
                  </a:lnTo>
                  <a:lnTo>
                    <a:pt x="338" y="742"/>
                  </a:lnTo>
                  <a:lnTo>
                    <a:pt x="85" y="742"/>
                  </a:lnTo>
                  <a:lnTo>
                    <a:pt x="38" y="636"/>
                  </a:lnTo>
                  <a:lnTo>
                    <a:pt x="28" y="608"/>
                  </a:lnTo>
                  <a:lnTo>
                    <a:pt x="20" y="576"/>
                  </a:lnTo>
                  <a:lnTo>
                    <a:pt x="12" y="543"/>
                  </a:lnTo>
                  <a:lnTo>
                    <a:pt x="5" y="504"/>
                  </a:lnTo>
                  <a:lnTo>
                    <a:pt x="2" y="463"/>
                  </a:lnTo>
                  <a:lnTo>
                    <a:pt x="0" y="417"/>
                  </a:lnTo>
                  <a:lnTo>
                    <a:pt x="4" y="369"/>
                  </a:lnTo>
                  <a:lnTo>
                    <a:pt x="9" y="317"/>
                  </a:lnTo>
                  <a:lnTo>
                    <a:pt x="20" y="262"/>
                  </a:lnTo>
                  <a:lnTo>
                    <a:pt x="37" y="202"/>
                  </a:lnTo>
                  <a:lnTo>
                    <a:pt x="58" y="138"/>
                  </a:lnTo>
                  <a:lnTo>
                    <a:pt x="87" y="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0" name="Freeform 293"/>
            <p:cNvSpPr>
              <a:spLocks/>
            </p:cNvSpPr>
            <p:nvPr/>
          </p:nvSpPr>
          <p:spPr bwMode="auto">
            <a:xfrm>
              <a:off x="4103688" y="3292476"/>
              <a:ext cx="395288" cy="322263"/>
            </a:xfrm>
            <a:custGeom>
              <a:avLst/>
              <a:gdLst>
                <a:gd name="T0" fmla="*/ 219884109 w 498"/>
                <a:gd name="T1" fmla="*/ 0 h 404"/>
                <a:gd name="T2" fmla="*/ 313760247 w 498"/>
                <a:gd name="T3" fmla="*/ 0 h 404"/>
                <a:gd name="T4" fmla="*/ 294229210 w 498"/>
                <a:gd name="T5" fmla="*/ 31814697 h 404"/>
                <a:gd name="T6" fmla="*/ 270917536 w 498"/>
                <a:gd name="T7" fmla="*/ 63629394 h 404"/>
                <a:gd name="T8" fmla="*/ 245715942 w 498"/>
                <a:gd name="T9" fmla="*/ 94171790 h 404"/>
                <a:gd name="T10" fmla="*/ 218624427 w 498"/>
                <a:gd name="T11" fmla="*/ 124077636 h 404"/>
                <a:gd name="T12" fmla="*/ 189642196 w 498"/>
                <a:gd name="T13" fmla="*/ 153983483 h 404"/>
                <a:gd name="T14" fmla="*/ 156880123 w 498"/>
                <a:gd name="T15" fmla="*/ 180707382 h 404"/>
                <a:gd name="T16" fmla="*/ 121597891 w 498"/>
                <a:gd name="T17" fmla="*/ 204886679 h 404"/>
                <a:gd name="T18" fmla="*/ 83795500 w 498"/>
                <a:gd name="T19" fmla="*/ 226520577 h 404"/>
                <a:gd name="T20" fmla="*/ 42842710 w 498"/>
                <a:gd name="T21" fmla="*/ 243064475 h 404"/>
                <a:gd name="T22" fmla="*/ 0 w 498"/>
                <a:gd name="T23" fmla="*/ 257062973 h 404"/>
                <a:gd name="T24" fmla="*/ 219884109 w 498"/>
                <a:gd name="T25" fmla="*/ 0 h 4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8" h="404">
                  <a:moveTo>
                    <a:pt x="349" y="0"/>
                  </a:moveTo>
                  <a:lnTo>
                    <a:pt x="498" y="0"/>
                  </a:lnTo>
                  <a:lnTo>
                    <a:pt x="467" y="50"/>
                  </a:lnTo>
                  <a:lnTo>
                    <a:pt x="430" y="100"/>
                  </a:lnTo>
                  <a:lnTo>
                    <a:pt x="390" y="148"/>
                  </a:lnTo>
                  <a:lnTo>
                    <a:pt x="347" y="195"/>
                  </a:lnTo>
                  <a:lnTo>
                    <a:pt x="301" y="242"/>
                  </a:lnTo>
                  <a:lnTo>
                    <a:pt x="249" y="284"/>
                  </a:lnTo>
                  <a:lnTo>
                    <a:pt x="193" y="322"/>
                  </a:lnTo>
                  <a:lnTo>
                    <a:pt x="133" y="356"/>
                  </a:lnTo>
                  <a:lnTo>
                    <a:pt x="68" y="382"/>
                  </a:lnTo>
                  <a:lnTo>
                    <a:pt x="0" y="404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1" name="Freeform 294"/>
            <p:cNvSpPr>
              <a:spLocks noEditPoints="1"/>
            </p:cNvSpPr>
            <p:nvPr/>
          </p:nvSpPr>
          <p:spPr bwMode="auto">
            <a:xfrm>
              <a:off x="3327401" y="3287713"/>
              <a:ext cx="709613" cy="600075"/>
            </a:xfrm>
            <a:custGeom>
              <a:avLst/>
              <a:gdLst>
                <a:gd name="T0" fmla="*/ 280367779 w 894"/>
                <a:gd name="T1" fmla="*/ 119392671 h 755"/>
                <a:gd name="T2" fmla="*/ 229334380 w 894"/>
                <a:gd name="T3" fmla="*/ 141502454 h 755"/>
                <a:gd name="T4" fmla="*/ 188381614 w 894"/>
                <a:gd name="T5" fmla="*/ 176247194 h 755"/>
                <a:gd name="T6" fmla="*/ 160030432 w 894"/>
                <a:gd name="T7" fmla="*/ 217308220 h 755"/>
                <a:gd name="T8" fmla="*/ 151839719 w 894"/>
                <a:gd name="T9" fmla="*/ 239418003 h 755"/>
                <a:gd name="T10" fmla="*/ 147429641 w 894"/>
                <a:gd name="T11" fmla="*/ 281110896 h 755"/>
                <a:gd name="T12" fmla="*/ 158769956 w 894"/>
                <a:gd name="T13" fmla="*/ 316485913 h 755"/>
                <a:gd name="T14" fmla="*/ 185861456 w 894"/>
                <a:gd name="T15" fmla="*/ 344913572 h 755"/>
                <a:gd name="T16" fmla="*/ 229964618 w 894"/>
                <a:gd name="T17" fmla="*/ 360074408 h 755"/>
                <a:gd name="T18" fmla="*/ 288558491 w 894"/>
                <a:gd name="T19" fmla="*/ 357547734 h 755"/>
                <a:gd name="T20" fmla="*/ 340221333 w 894"/>
                <a:gd name="T21" fmla="*/ 334806084 h 755"/>
                <a:gd name="T22" fmla="*/ 381174100 w 894"/>
                <a:gd name="T23" fmla="*/ 298798405 h 755"/>
                <a:gd name="T24" fmla="*/ 407005918 w 894"/>
                <a:gd name="T25" fmla="*/ 258369246 h 755"/>
                <a:gd name="T26" fmla="*/ 417716788 w 894"/>
                <a:gd name="T27" fmla="*/ 224888240 h 755"/>
                <a:gd name="T28" fmla="*/ 417716788 w 894"/>
                <a:gd name="T29" fmla="*/ 190144295 h 755"/>
                <a:gd name="T30" fmla="*/ 405745442 w 894"/>
                <a:gd name="T31" fmla="*/ 157295951 h 755"/>
                <a:gd name="T32" fmla="*/ 381174100 w 894"/>
                <a:gd name="T33" fmla="*/ 132026832 h 755"/>
                <a:gd name="T34" fmla="*/ 338961651 w 894"/>
                <a:gd name="T35" fmla="*/ 117497864 h 755"/>
                <a:gd name="T36" fmla="*/ 352822124 w 894"/>
                <a:gd name="T37" fmla="*/ 0 h 755"/>
                <a:gd name="T38" fmla="*/ 424647024 w 894"/>
                <a:gd name="T39" fmla="*/ 8211887 h 755"/>
                <a:gd name="T40" fmla="*/ 483240897 w 894"/>
                <a:gd name="T41" fmla="*/ 34112078 h 755"/>
                <a:gd name="T42" fmla="*/ 526713027 w 894"/>
                <a:gd name="T43" fmla="*/ 72014564 h 755"/>
                <a:gd name="T44" fmla="*/ 553805321 w 894"/>
                <a:gd name="T45" fmla="*/ 120656405 h 755"/>
                <a:gd name="T46" fmla="*/ 563255716 w 894"/>
                <a:gd name="T47" fmla="*/ 176247194 h 755"/>
                <a:gd name="T48" fmla="*/ 553805321 w 894"/>
                <a:gd name="T49" fmla="*/ 238786136 h 755"/>
                <a:gd name="T50" fmla="*/ 519152553 w 894"/>
                <a:gd name="T51" fmla="*/ 312696301 h 755"/>
                <a:gd name="T52" fmla="*/ 462449395 w 894"/>
                <a:gd name="T53" fmla="*/ 377761916 h 755"/>
                <a:gd name="T54" fmla="*/ 389364812 w 894"/>
                <a:gd name="T55" fmla="*/ 430826032 h 755"/>
                <a:gd name="T56" fmla="*/ 304309677 w 894"/>
                <a:gd name="T57" fmla="*/ 464306243 h 755"/>
                <a:gd name="T58" fmla="*/ 210433592 w 894"/>
                <a:gd name="T59" fmla="*/ 476940405 h 755"/>
                <a:gd name="T60" fmla="*/ 142389325 w 894"/>
                <a:gd name="T61" fmla="*/ 469991457 h 755"/>
                <a:gd name="T62" fmla="*/ 85685373 w 894"/>
                <a:gd name="T63" fmla="*/ 447881674 h 755"/>
                <a:gd name="T64" fmla="*/ 43472924 w 894"/>
                <a:gd name="T65" fmla="*/ 415032535 h 755"/>
                <a:gd name="T66" fmla="*/ 15751186 w 894"/>
                <a:gd name="T67" fmla="*/ 372708570 h 755"/>
                <a:gd name="T68" fmla="*/ 1889920 w 894"/>
                <a:gd name="T69" fmla="*/ 324066728 h 755"/>
                <a:gd name="T70" fmla="*/ 1889920 w 894"/>
                <a:gd name="T71" fmla="*/ 271003408 h 755"/>
                <a:gd name="T72" fmla="*/ 8190712 w 894"/>
                <a:gd name="T73" fmla="*/ 243839483 h 755"/>
                <a:gd name="T74" fmla="*/ 39692290 w 894"/>
                <a:gd name="T75" fmla="*/ 173088653 h 755"/>
                <a:gd name="T76" fmla="*/ 85685373 w 894"/>
                <a:gd name="T77" fmla="*/ 114339324 h 755"/>
                <a:gd name="T78" fmla="*/ 143018770 w 894"/>
                <a:gd name="T79" fmla="*/ 65697483 h 755"/>
                <a:gd name="T80" fmla="*/ 210433592 w 894"/>
                <a:gd name="T81" fmla="*/ 29690598 h 755"/>
                <a:gd name="T82" fmla="*/ 280367779 w 894"/>
                <a:gd name="T83" fmla="*/ 7580815 h 755"/>
                <a:gd name="T84" fmla="*/ 352822124 w 894"/>
                <a:gd name="T85" fmla="*/ 0 h 7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94" h="755">
                  <a:moveTo>
                    <a:pt x="492" y="182"/>
                  </a:moveTo>
                  <a:lnTo>
                    <a:pt x="445" y="189"/>
                  </a:lnTo>
                  <a:lnTo>
                    <a:pt x="403" y="202"/>
                  </a:lnTo>
                  <a:lnTo>
                    <a:pt x="364" y="224"/>
                  </a:lnTo>
                  <a:lnTo>
                    <a:pt x="329" y="249"/>
                  </a:lnTo>
                  <a:lnTo>
                    <a:pt x="299" y="279"/>
                  </a:lnTo>
                  <a:lnTo>
                    <a:pt x="274" y="311"/>
                  </a:lnTo>
                  <a:lnTo>
                    <a:pt x="254" y="344"/>
                  </a:lnTo>
                  <a:lnTo>
                    <a:pt x="254" y="346"/>
                  </a:lnTo>
                  <a:lnTo>
                    <a:pt x="241" y="379"/>
                  </a:lnTo>
                  <a:lnTo>
                    <a:pt x="236" y="413"/>
                  </a:lnTo>
                  <a:lnTo>
                    <a:pt x="234" y="445"/>
                  </a:lnTo>
                  <a:lnTo>
                    <a:pt x="241" y="475"/>
                  </a:lnTo>
                  <a:lnTo>
                    <a:pt x="252" y="501"/>
                  </a:lnTo>
                  <a:lnTo>
                    <a:pt x="271" y="526"/>
                  </a:lnTo>
                  <a:lnTo>
                    <a:pt x="295" y="546"/>
                  </a:lnTo>
                  <a:lnTo>
                    <a:pt x="327" y="561"/>
                  </a:lnTo>
                  <a:lnTo>
                    <a:pt x="365" y="570"/>
                  </a:lnTo>
                  <a:lnTo>
                    <a:pt x="412" y="573"/>
                  </a:lnTo>
                  <a:lnTo>
                    <a:pt x="458" y="566"/>
                  </a:lnTo>
                  <a:lnTo>
                    <a:pt x="502" y="551"/>
                  </a:lnTo>
                  <a:lnTo>
                    <a:pt x="540" y="530"/>
                  </a:lnTo>
                  <a:lnTo>
                    <a:pt x="575" y="503"/>
                  </a:lnTo>
                  <a:lnTo>
                    <a:pt x="605" y="473"/>
                  </a:lnTo>
                  <a:lnTo>
                    <a:pt x="628" y="441"/>
                  </a:lnTo>
                  <a:lnTo>
                    <a:pt x="646" y="409"/>
                  </a:lnTo>
                  <a:lnTo>
                    <a:pt x="656" y="384"/>
                  </a:lnTo>
                  <a:lnTo>
                    <a:pt x="663" y="356"/>
                  </a:lnTo>
                  <a:lnTo>
                    <a:pt x="664" y="328"/>
                  </a:lnTo>
                  <a:lnTo>
                    <a:pt x="663" y="301"/>
                  </a:lnTo>
                  <a:lnTo>
                    <a:pt x="656" y="274"/>
                  </a:lnTo>
                  <a:lnTo>
                    <a:pt x="644" y="249"/>
                  </a:lnTo>
                  <a:lnTo>
                    <a:pt x="628" y="227"/>
                  </a:lnTo>
                  <a:lnTo>
                    <a:pt x="605" y="209"/>
                  </a:lnTo>
                  <a:lnTo>
                    <a:pt x="575" y="196"/>
                  </a:lnTo>
                  <a:lnTo>
                    <a:pt x="538" y="186"/>
                  </a:lnTo>
                  <a:lnTo>
                    <a:pt x="492" y="182"/>
                  </a:lnTo>
                  <a:close/>
                  <a:moveTo>
                    <a:pt x="560" y="0"/>
                  </a:moveTo>
                  <a:lnTo>
                    <a:pt x="619" y="3"/>
                  </a:lnTo>
                  <a:lnTo>
                    <a:pt x="674" y="13"/>
                  </a:lnTo>
                  <a:lnTo>
                    <a:pt x="724" y="30"/>
                  </a:lnTo>
                  <a:lnTo>
                    <a:pt x="767" y="54"/>
                  </a:lnTo>
                  <a:lnTo>
                    <a:pt x="806" y="80"/>
                  </a:lnTo>
                  <a:lnTo>
                    <a:pt x="836" y="114"/>
                  </a:lnTo>
                  <a:lnTo>
                    <a:pt x="860" y="150"/>
                  </a:lnTo>
                  <a:lnTo>
                    <a:pt x="879" y="191"/>
                  </a:lnTo>
                  <a:lnTo>
                    <a:pt x="890" y="234"/>
                  </a:lnTo>
                  <a:lnTo>
                    <a:pt x="894" y="279"/>
                  </a:lnTo>
                  <a:lnTo>
                    <a:pt x="890" y="328"/>
                  </a:lnTo>
                  <a:lnTo>
                    <a:pt x="879" y="378"/>
                  </a:lnTo>
                  <a:lnTo>
                    <a:pt x="855" y="438"/>
                  </a:lnTo>
                  <a:lnTo>
                    <a:pt x="824" y="495"/>
                  </a:lnTo>
                  <a:lnTo>
                    <a:pt x="782" y="550"/>
                  </a:lnTo>
                  <a:lnTo>
                    <a:pt x="734" y="598"/>
                  </a:lnTo>
                  <a:lnTo>
                    <a:pt x="679" y="643"/>
                  </a:lnTo>
                  <a:lnTo>
                    <a:pt x="618" y="682"/>
                  </a:lnTo>
                  <a:lnTo>
                    <a:pt x="553" y="712"/>
                  </a:lnTo>
                  <a:lnTo>
                    <a:pt x="483" y="735"/>
                  </a:lnTo>
                  <a:lnTo>
                    <a:pt x="410" y="750"/>
                  </a:lnTo>
                  <a:lnTo>
                    <a:pt x="334" y="755"/>
                  </a:lnTo>
                  <a:lnTo>
                    <a:pt x="277" y="752"/>
                  </a:lnTo>
                  <a:lnTo>
                    <a:pt x="226" y="744"/>
                  </a:lnTo>
                  <a:lnTo>
                    <a:pt x="177" y="729"/>
                  </a:lnTo>
                  <a:lnTo>
                    <a:pt x="136" y="709"/>
                  </a:lnTo>
                  <a:lnTo>
                    <a:pt x="101" y="685"/>
                  </a:lnTo>
                  <a:lnTo>
                    <a:pt x="69" y="657"/>
                  </a:lnTo>
                  <a:lnTo>
                    <a:pt x="45" y="625"/>
                  </a:lnTo>
                  <a:lnTo>
                    <a:pt x="25" y="590"/>
                  </a:lnTo>
                  <a:lnTo>
                    <a:pt x="10" y="553"/>
                  </a:lnTo>
                  <a:lnTo>
                    <a:pt x="3" y="513"/>
                  </a:lnTo>
                  <a:lnTo>
                    <a:pt x="0" y="473"/>
                  </a:lnTo>
                  <a:lnTo>
                    <a:pt x="3" y="429"/>
                  </a:lnTo>
                  <a:lnTo>
                    <a:pt x="13" y="388"/>
                  </a:lnTo>
                  <a:lnTo>
                    <a:pt x="13" y="386"/>
                  </a:lnTo>
                  <a:lnTo>
                    <a:pt x="35" y="328"/>
                  </a:lnTo>
                  <a:lnTo>
                    <a:pt x="63" y="274"/>
                  </a:lnTo>
                  <a:lnTo>
                    <a:pt x="96" y="226"/>
                  </a:lnTo>
                  <a:lnTo>
                    <a:pt x="136" y="181"/>
                  </a:lnTo>
                  <a:lnTo>
                    <a:pt x="181" y="139"/>
                  </a:lnTo>
                  <a:lnTo>
                    <a:pt x="227" y="104"/>
                  </a:lnTo>
                  <a:lnTo>
                    <a:pt x="279" y="74"/>
                  </a:lnTo>
                  <a:lnTo>
                    <a:pt x="334" y="47"/>
                  </a:lnTo>
                  <a:lnTo>
                    <a:pt x="389" y="27"/>
                  </a:lnTo>
                  <a:lnTo>
                    <a:pt x="445" y="12"/>
                  </a:lnTo>
                  <a:lnTo>
                    <a:pt x="502" y="3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2" name="Freeform 295"/>
            <p:cNvSpPr>
              <a:spLocks/>
            </p:cNvSpPr>
            <p:nvPr/>
          </p:nvSpPr>
          <p:spPr bwMode="auto">
            <a:xfrm>
              <a:off x="4737101" y="3292476"/>
              <a:ext cx="858838" cy="588963"/>
            </a:xfrm>
            <a:custGeom>
              <a:avLst/>
              <a:gdLst>
                <a:gd name="T0" fmla="*/ 135458279 w 1082"/>
                <a:gd name="T1" fmla="*/ 0 h 742"/>
                <a:gd name="T2" fmla="*/ 316280190 w 1082"/>
                <a:gd name="T3" fmla="*/ 0 h 742"/>
                <a:gd name="T4" fmla="*/ 255796405 w 1082"/>
                <a:gd name="T5" fmla="*/ 215473939 h 742"/>
                <a:gd name="T6" fmla="*/ 500881942 w 1082"/>
                <a:gd name="T7" fmla="*/ 0 h 742"/>
                <a:gd name="T8" fmla="*/ 681703059 w 1082"/>
                <a:gd name="T9" fmla="*/ 0 h 742"/>
                <a:gd name="T10" fmla="*/ 391884922 w 1082"/>
                <a:gd name="T11" fmla="*/ 236894889 h 742"/>
                <a:gd name="T12" fmla="*/ 569555644 w 1082"/>
                <a:gd name="T13" fmla="*/ 467489778 h 742"/>
                <a:gd name="T14" fmla="*/ 359122872 w 1082"/>
                <a:gd name="T15" fmla="*/ 467489778 h 742"/>
                <a:gd name="T16" fmla="*/ 240045221 w 1082"/>
                <a:gd name="T17" fmla="*/ 269027503 h 742"/>
                <a:gd name="T18" fmla="*/ 181451356 w 1082"/>
                <a:gd name="T19" fmla="*/ 467489778 h 742"/>
                <a:gd name="T20" fmla="*/ 0 w 1082"/>
                <a:gd name="T21" fmla="*/ 467489778 h 742"/>
                <a:gd name="T22" fmla="*/ 135458279 w 1082"/>
                <a:gd name="T23" fmla="*/ 0 h 7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82" h="742">
                  <a:moveTo>
                    <a:pt x="215" y="0"/>
                  </a:moveTo>
                  <a:lnTo>
                    <a:pt x="502" y="0"/>
                  </a:lnTo>
                  <a:lnTo>
                    <a:pt x="406" y="342"/>
                  </a:lnTo>
                  <a:lnTo>
                    <a:pt x="795" y="0"/>
                  </a:lnTo>
                  <a:lnTo>
                    <a:pt x="1082" y="0"/>
                  </a:lnTo>
                  <a:lnTo>
                    <a:pt x="622" y="376"/>
                  </a:lnTo>
                  <a:lnTo>
                    <a:pt x="904" y="742"/>
                  </a:lnTo>
                  <a:lnTo>
                    <a:pt x="570" y="742"/>
                  </a:lnTo>
                  <a:lnTo>
                    <a:pt x="381" y="427"/>
                  </a:lnTo>
                  <a:lnTo>
                    <a:pt x="288" y="742"/>
                  </a:lnTo>
                  <a:lnTo>
                    <a:pt x="0" y="74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3" name="Freeform 296"/>
            <p:cNvSpPr>
              <a:spLocks noEditPoints="1"/>
            </p:cNvSpPr>
            <p:nvPr/>
          </p:nvSpPr>
          <p:spPr bwMode="auto">
            <a:xfrm>
              <a:off x="5773738" y="3484563"/>
              <a:ext cx="73025" cy="107950"/>
            </a:xfrm>
            <a:custGeom>
              <a:avLst/>
              <a:gdLst>
                <a:gd name="T0" fmla="*/ 28361968 w 93"/>
                <a:gd name="T1" fmla="*/ 12417402 h 137"/>
                <a:gd name="T2" fmla="*/ 25279213 w 93"/>
                <a:gd name="T3" fmla="*/ 12417402 h 137"/>
                <a:gd name="T4" fmla="*/ 22196459 w 93"/>
                <a:gd name="T5" fmla="*/ 14901040 h 137"/>
                <a:gd name="T6" fmla="*/ 20346492 w 93"/>
                <a:gd name="T7" fmla="*/ 16763768 h 137"/>
                <a:gd name="T8" fmla="*/ 18496526 w 93"/>
                <a:gd name="T9" fmla="*/ 18626497 h 137"/>
                <a:gd name="T10" fmla="*/ 17263738 w 93"/>
                <a:gd name="T11" fmla="*/ 21730256 h 137"/>
                <a:gd name="T12" fmla="*/ 17263738 w 93"/>
                <a:gd name="T13" fmla="*/ 26076623 h 137"/>
                <a:gd name="T14" fmla="*/ 17263738 w 93"/>
                <a:gd name="T15" fmla="*/ 59604159 h 137"/>
                <a:gd name="T16" fmla="*/ 17263738 w 93"/>
                <a:gd name="T17" fmla="*/ 63329616 h 137"/>
                <a:gd name="T18" fmla="*/ 18496526 w 93"/>
                <a:gd name="T19" fmla="*/ 66433376 h 137"/>
                <a:gd name="T20" fmla="*/ 20346492 w 93"/>
                <a:gd name="T21" fmla="*/ 69537923 h 137"/>
                <a:gd name="T22" fmla="*/ 22196459 w 93"/>
                <a:gd name="T23" fmla="*/ 72021561 h 137"/>
                <a:gd name="T24" fmla="*/ 25279213 w 93"/>
                <a:gd name="T25" fmla="*/ 72642470 h 137"/>
                <a:gd name="T26" fmla="*/ 28361968 w 93"/>
                <a:gd name="T27" fmla="*/ 72642470 h 137"/>
                <a:gd name="T28" fmla="*/ 32677510 w 93"/>
                <a:gd name="T29" fmla="*/ 72642470 h 137"/>
                <a:gd name="T30" fmla="*/ 35760264 w 93"/>
                <a:gd name="T31" fmla="*/ 70779742 h 137"/>
                <a:gd name="T32" fmla="*/ 38843803 w 93"/>
                <a:gd name="T33" fmla="*/ 67675195 h 137"/>
                <a:gd name="T34" fmla="*/ 39460197 w 93"/>
                <a:gd name="T35" fmla="*/ 64570647 h 137"/>
                <a:gd name="T36" fmla="*/ 39460197 w 93"/>
                <a:gd name="T37" fmla="*/ 59604159 h 137"/>
                <a:gd name="T38" fmla="*/ 39460197 w 93"/>
                <a:gd name="T39" fmla="*/ 26076623 h 137"/>
                <a:gd name="T40" fmla="*/ 39460197 w 93"/>
                <a:gd name="T41" fmla="*/ 21730256 h 137"/>
                <a:gd name="T42" fmla="*/ 38843803 w 93"/>
                <a:gd name="T43" fmla="*/ 18005587 h 137"/>
                <a:gd name="T44" fmla="*/ 35760264 w 93"/>
                <a:gd name="T45" fmla="*/ 14901040 h 137"/>
                <a:gd name="T46" fmla="*/ 32677510 w 93"/>
                <a:gd name="T47" fmla="*/ 13659221 h 137"/>
                <a:gd name="T48" fmla="*/ 28361968 w 93"/>
                <a:gd name="T49" fmla="*/ 12417402 h 137"/>
                <a:gd name="T50" fmla="*/ 28361968 w 93"/>
                <a:gd name="T51" fmla="*/ 0 h 137"/>
                <a:gd name="T52" fmla="*/ 38843803 w 93"/>
                <a:gd name="T53" fmla="*/ 1241819 h 137"/>
                <a:gd name="T54" fmla="*/ 45625706 w 93"/>
                <a:gd name="T55" fmla="*/ 4346366 h 137"/>
                <a:gd name="T56" fmla="*/ 51791215 w 93"/>
                <a:gd name="T57" fmla="*/ 9312854 h 137"/>
                <a:gd name="T58" fmla="*/ 56107542 w 93"/>
                <a:gd name="T59" fmla="*/ 18005587 h 137"/>
                <a:gd name="T60" fmla="*/ 57340329 w 93"/>
                <a:gd name="T61" fmla="*/ 27939351 h 137"/>
                <a:gd name="T62" fmla="*/ 57340329 w 93"/>
                <a:gd name="T63" fmla="*/ 58362340 h 137"/>
                <a:gd name="T64" fmla="*/ 56107542 w 93"/>
                <a:gd name="T65" fmla="*/ 68917014 h 137"/>
                <a:gd name="T66" fmla="*/ 51791215 w 93"/>
                <a:gd name="T67" fmla="*/ 76988837 h 137"/>
                <a:gd name="T68" fmla="*/ 45625706 w 93"/>
                <a:gd name="T69" fmla="*/ 81334415 h 137"/>
                <a:gd name="T70" fmla="*/ 38843803 w 93"/>
                <a:gd name="T71" fmla="*/ 84438963 h 137"/>
                <a:gd name="T72" fmla="*/ 28361968 w 93"/>
                <a:gd name="T73" fmla="*/ 85059872 h 137"/>
                <a:gd name="T74" fmla="*/ 19113705 w 93"/>
                <a:gd name="T75" fmla="*/ 84438963 h 137"/>
                <a:gd name="T76" fmla="*/ 11098230 w 93"/>
                <a:gd name="T77" fmla="*/ 81334415 h 137"/>
                <a:gd name="T78" fmla="*/ 4932721 w 93"/>
                <a:gd name="T79" fmla="*/ 75747018 h 137"/>
                <a:gd name="T80" fmla="*/ 1849967 w 93"/>
                <a:gd name="T81" fmla="*/ 68917014 h 137"/>
                <a:gd name="T82" fmla="*/ 0 w 93"/>
                <a:gd name="T83" fmla="*/ 58362340 h 137"/>
                <a:gd name="T84" fmla="*/ 0 w 93"/>
                <a:gd name="T85" fmla="*/ 27939351 h 137"/>
                <a:gd name="T86" fmla="*/ 1849967 w 93"/>
                <a:gd name="T87" fmla="*/ 18005587 h 137"/>
                <a:gd name="T88" fmla="*/ 4932721 w 93"/>
                <a:gd name="T89" fmla="*/ 9312854 h 137"/>
                <a:gd name="T90" fmla="*/ 11098230 w 93"/>
                <a:gd name="T91" fmla="*/ 4346366 h 137"/>
                <a:gd name="T92" fmla="*/ 19113705 w 93"/>
                <a:gd name="T93" fmla="*/ 1241819 h 137"/>
                <a:gd name="T94" fmla="*/ 28361968 w 93"/>
                <a:gd name="T95" fmla="*/ 0 h 1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3" h="137">
                  <a:moveTo>
                    <a:pt x="46" y="20"/>
                  </a:moveTo>
                  <a:lnTo>
                    <a:pt x="41" y="20"/>
                  </a:lnTo>
                  <a:lnTo>
                    <a:pt x="36" y="24"/>
                  </a:lnTo>
                  <a:lnTo>
                    <a:pt x="33" y="27"/>
                  </a:lnTo>
                  <a:lnTo>
                    <a:pt x="30" y="30"/>
                  </a:lnTo>
                  <a:lnTo>
                    <a:pt x="28" y="35"/>
                  </a:lnTo>
                  <a:lnTo>
                    <a:pt x="28" y="42"/>
                  </a:lnTo>
                  <a:lnTo>
                    <a:pt x="28" y="96"/>
                  </a:lnTo>
                  <a:lnTo>
                    <a:pt x="28" y="102"/>
                  </a:lnTo>
                  <a:lnTo>
                    <a:pt x="30" y="107"/>
                  </a:lnTo>
                  <a:lnTo>
                    <a:pt x="33" y="112"/>
                  </a:lnTo>
                  <a:lnTo>
                    <a:pt x="36" y="116"/>
                  </a:lnTo>
                  <a:lnTo>
                    <a:pt x="41" y="117"/>
                  </a:lnTo>
                  <a:lnTo>
                    <a:pt x="46" y="117"/>
                  </a:lnTo>
                  <a:lnTo>
                    <a:pt x="53" y="117"/>
                  </a:lnTo>
                  <a:lnTo>
                    <a:pt x="58" y="114"/>
                  </a:lnTo>
                  <a:lnTo>
                    <a:pt x="63" y="109"/>
                  </a:lnTo>
                  <a:lnTo>
                    <a:pt x="64" y="104"/>
                  </a:lnTo>
                  <a:lnTo>
                    <a:pt x="64" y="96"/>
                  </a:lnTo>
                  <a:lnTo>
                    <a:pt x="64" y="42"/>
                  </a:lnTo>
                  <a:lnTo>
                    <a:pt x="64" y="35"/>
                  </a:lnTo>
                  <a:lnTo>
                    <a:pt x="63" y="29"/>
                  </a:lnTo>
                  <a:lnTo>
                    <a:pt x="58" y="24"/>
                  </a:lnTo>
                  <a:lnTo>
                    <a:pt x="53" y="22"/>
                  </a:lnTo>
                  <a:lnTo>
                    <a:pt x="46" y="20"/>
                  </a:lnTo>
                  <a:close/>
                  <a:moveTo>
                    <a:pt x="46" y="0"/>
                  </a:moveTo>
                  <a:lnTo>
                    <a:pt x="63" y="2"/>
                  </a:lnTo>
                  <a:lnTo>
                    <a:pt x="74" y="7"/>
                  </a:lnTo>
                  <a:lnTo>
                    <a:pt x="84" y="15"/>
                  </a:lnTo>
                  <a:lnTo>
                    <a:pt x="91" y="29"/>
                  </a:lnTo>
                  <a:lnTo>
                    <a:pt x="93" y="45"/>
                  </a:lnTo>
                  <a:lnTo>
                    <a:pt x="93" y="94"/>
                  </a:lnTo>
                  <a:lnTo>
                    <a:pt x="91" y="111"/>
                  </a:lnTo>
                  <a:lnTo>
                    <a:pt x="84" y="124"/>
                  </a:lnTo>
                  <a:lnTo>
                    <a:pt x="74" y="131"/>
                  </a:lnTo>
                  <a:lnTo>
                    <a:pt x="63" y="136"/>
                  </a:lnTo>
                  <a:lnTo>
                    <a:pt x="46" y="137"/>
                  </a:lnTo>
                  <a:lnTo>
                    <a:pt x="31" y="136"/>
                  </a:lnTo>
                  <a:lnTo>
                    <a:pt x="18" y="131"/>
                  </a:lnTo>
                  <a:lnTo>
                    <a:pt x="8" y="122"/>
                  </a:lnTo>
                  <a:lnTo>
                    <a:pt x="3" y="111"/>
                  </a:lnTo>
                  <a:lnTo>
                    <a:pt x="0" y="94"/>
                  </a:lnTo>
                  <a:lnTo>
                    <a:pt x="0" y="45"/>
                  </a:lnTo>
                  <a:lnTo>
                    <a:pt x="3" y="29"/>
                  </a:lnTo>
                  <a:lnTo>
                    <a:pt x="8" y="15"/>
                  </a:lnTo>
                  <a:lnTo>
                    <a:pt x="18" y="7"/>
                  </a:lnTo>
                  <a:lnTo>
                    <a:pt x="31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4" name="Freeform 297"/>
            <p:cNvSpPr>
              <a:spLocks noEditPoints="1"/>
            </p:cNvSpPr>
            <p:nvPr/>
          </p:nvSpPr>
          <p:spPr bwMode="auto">
            <a:xfrm>
              <a:off x="5862638" y="3486151"/>
              <a:ext cx="69850" cy="104775"/>
            </a:xfrm>
            <a:custGeom>
              <a:avLst/>
              <a:gdLst>
                <a:gd name="T0" fmla="*/ 17151424 w 86"/>
                <a:gd name="T1" fmla="*/ 45469932 h 130"/>
                <a:gd name="T2" fmla="*/ 17151424 w 86"/>
                <a:gd name="T3" fmla="*/ 72752536 h 130"/>
                <a:gd name="T4" fmla="*/ 27047382 w 86"/>
                <a:gd name="T5" fmla="*/ 72752536 h 130"/>
                <a:gd name="T6" fmla="*/ 30345764 w 86"/>
                <a:gd name="T7" fmla="*/ 72752536 h 130"/>
                <a:gd name="T8" fmla="*/ 33644146 w 86"/>
                <a:gd name="T9" fmla="*/ 71453326 h 130"/>
                <a:gd name="T10" fmla="*/ 35622688 w 86"/>
                <a:gd name="T11" fmla="*/ 69504511 h 130"/>
                <a:gd name="T12" fmla="*/ 36942528 w 86"/>
                <a:gd name="T13" fmla="*/ 66906091 h 130"/>
                <a:gd name="T14" fmla="*/ 38261556 w 86"/>
                <a:gd name="T15" fmla="*/ 63658066 h 130"/>
                <a:gd name="T16" fmla="*/ 38261556 w 86"/>
                <a:gd name="T17" fmla="*/ 59760436 h 130"/>
                <a:gd name="T18" fmla="*/ 38261556 w 86"/>
                <a:gd name="T19" fmla="*/ 53914797 h 130"/>
                <a:gd name="T20" fmla="*/ 35622688 w 86"/>
                <a:gd name="T21" fmla="*/ 50666772 h 130"/>
                <a:gd name="T22" fmla="*/ 33644146 w 86"/>
                <a:gd name="T23" fmla="*/ 47418747 h 130"/>
                <a:gd name="T24" fmla="*/ 31664792 w 86"/>
                <a:gd name="T25" fmla="*/ 45469932 h 130"/>
                <a:gd name="T26" fmla="*/ 27047382 w 86"/>
                <a:gd name="T27" fmla="*/ 45469932 h 130"/>
                <a:gd name="T28" fmla="*/ 17151424 w 86"/>
                <a:gd name="T29" fmla="*/ 45469932 h 130"/>
                <a:gd name="T30" fmla="*/ 0 w 86"/>
                <a:gd name="T31" fmla="*/ 0 h 130"/>
                <a:gd name="T32" fmla="*/ 48816216 w 86"/>
                <a:gd name="T33" fmla="*/ 0 h 130"/>
                <a:gd name="T34" fmla="*/ 48816216 w 86"/>
                <a:gd name="T35" fmla="*/ 11692084 h 130"/>
                <a:gd name="T36" fmla="*/ 17151424 w 86"/>
                <a:gd name="T37" fmla="*/ 11692084 h 130"/>
                <a:gd name="T38" fmla="*/ 17151424 w 86"/>
                <a:gd name="T39" fmla="*/ 32478638 h 130"/>
                <a:gd name="T40" fmla="*/ 32983820 w 86"/>
                <a:gd name="T41" fmla="*/ 32478638 h 130"/>
                <a:gd name="T42" fmla="*/ 42219452 w 86"/>
                <a:gd name="T43" fmla="*/ 34427453 h 130"/>
                <a:gd name="T44" fmla="*/ 50136056 w 86"/>
                <a:gd name="T45" fmla="*/ 40273898 h 130"/>
                <a:gd name="T46" fmla="*/ 54753466 w 86"/>
                <a:gd name="T47" fmla="*/ 48717957 h 130"/>
                <a:gd name="T48" fmla="*/ 56732820 w 86"/>
                <a:gd name="T49" fmla="*/ 57162822 h 130"/>
                <a:gd name="T50" fmla="*/ 54753466 w 86"/>
                <a:gd name="T51" fmla="*/ 68205301 h 130"/>
                <a:gd name="T52" fmla="*/ 50136056 w 86"/>
                <a:gd name="T53" fmla="*/ 76649360 h 130"/>
                <a:gd name="T54" fmla="*/ 43539292 w 86"/>
                <a:gd name="T55" fmla="*/ 82495805 h 130"/>
                <a:gd name="T56" fmla="*/ 33644146 w 86"/>
                <a:gd name="T57" fmla="*/ 84444620 h 130"/>
                <a:gd name="T58" fmla="*/ 0 w 86"/>
                <a:gd name="T59" fmla="*/ 84444620 h 130"/>
                <a:gd name="T60" fmla="*/ 0 w 86"/>
                <a:gd name="T61" fmla="*/ 0 h 13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6" h="130">
                  <a:moveTo>
                    <a:pt x="26" y="70"/>
                  </a:moveTo>
                  <a:lnTo>
                    <a:pt x="26" y="112"/>
                  </a:lnTo>
                  <a:lnTo>
                    <a:pt x="41" y="112"/>
                  </a:lnTo>
                  <a:lnTo>
                    <a:pt x="46" y="112"/>
                  </a:lnTo>
                  <a:lnTo>
                    <a:pt x="51" y="110"/>
                  </a:lnTo>
                  <a:lnTo>
                    <a:pt x="54" y="107"/>
                  </a:lnTo>
                  <a:lnTo>
                    <a:pt x="56" y="103"/>
                  </a:lnTo>
                  <a:lnTo>
                    <a:pt x="58" y="98"/>
                  </a:lnTo>
                  <a:lnTo>
                    <a:pt x="58" y="92"/>
                  </a:lnTo>
                  <a:lnTo>
                    <a:pt x="58" y="83"/>
                  </a:lnTo>
                  <a:lnTo>
                    <a:pt x="54" y="78"/>
                  </a:lnTo>
                  <a:lnTo>
                    <a:pt x="51" y="73"/>
                  </a:lnTo>
                  <a:lnTo>
                    <a:pt x="48" y="70"/>
                  </a:lnTo>
                  <a:lnTo>
                    <a:pt x="41" y="70"/>
                  </a:lnTo>
                  <a:lnTo>
                    <a:pt x="26" y="70"/>
                  </a:lnTo>
                  <a:close/>
                  <a:moveTo>
                    <a:pt x="0" y="0"/>
                  </a:moveTo>
                  <a:lnTo>
                    <a:pt x="74" y="0"/>
                  </a:lnTo>
                  <a:lnTo>
                    <a:pt x="74" y="18"/>
                  </a:lnTo>
                  <a:lnTo>
                    <a:pt x="26" y="18"/>
                  </a:lnTo>
                  <a:lnTo>
                    <a:pt x="26" y="50"/>
                  </a:lnTo>
                  <a:lnTo>
                    <a:pt x="50" y="50"/>
                  </a:lnTo>
                  <a:lnTo>
                    <a:pt x="64" y="53"/>
                  </a:lnTo>
                  <a:lnTo>
                    <a:pt x="76" y="62"/>
                  </a:lnTo>
                  <a:lnTo>
                    <a:pt x="83" y="75"/>
                  </a:lnTo>
                  <a:lnTo>
                    <a:pt x="86" y="88"/>
                  </a:lnTo>
                  <a:lnTo>
                    <a:pt x="83" y="105"/>
                  </a:lnTo>
                  <a:lnTo>
                    <a:pt x="76" y="118"/>
                  </a:lnTo>
                  <a:lnTo>
                    <a:pt x="66" y="127"/>
                  </a:lnTo>
                  <a:lnTo>
                    <a:pt x="51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5" name="Freeform 298"/>
            <p:cNvSpPr>
              <a:spLocks noEditPoints="1"/>
            </p:cNvSpPr>
            <p:nvPr/>
          </p:nvSpPr>
          <p:spPr bwMode="auto">
            <a:xfrm>
              <a:off x="5937251" y="3486151"/>
              <a:ext cx="88900" cy="104775"/>
            </a:xfrm>
            <a:custGeom>
              <a:avLst/>
              <a:gdLst>
                <a:gd name="T0" fmla="*/ 33996641 w 111"/>
                <a:gd name="T1" fmla="*/ 45469932 h 130"/>
                <a:gd name="T2" fmla="*/ 33996641 w 111"/>
                <a:gd name="T3" fmla="*/ 72752536 h 130"/>
                <a:gd name="T4" fmla="*/ 43617864 w 111"/>
                <a:gd name="T5" fmla="*/ 72752536 h 130"/>
                <a:gd name="T6" fmla="*/ 46825472 w 111"/>
                <a:gd name="T7" fmla="*/ 72752536 h 130"/>
                <a:gd name="T8" fmla="*/ 48749236 w 111"/>
                <a:gd name="T9" fmla="*/ 71453326 h 130"/>
                <a:gd name="T10" fmla="*/ 50673801 w 111"/>
                <a:gd name="T11" fmla="*/ 69504511 h 130"/>
                <a:gd name="T12" fmla="*/ 51956844 w 111"/>
                <a:gd name="T13" fmla="*/ 66906091 h 130"/>
                <a:gd name="T14" fmla="*/ 53239887 w 111"/>
                <a:gd name="T15" fmla="*/ 63658066 h 130"/>
                <a:gd name="T16" fmla="*/ 53881409 w 111"/>
                <a:gd name="T17" fmla="*/ 59760436 h 130"/>
                <a:gd name="T18" fmla="*/ 53239887 w 111"/>
                <a:gd name="T19" fmla="*/ 53914797 h 130"/>
                <a:gd name="T20" fmla="*/ 51956844 w 111"/>
                <a:gd name="T21" fmla="*/ 50666772 h 130"/>
                <a:gd name="T22" fmla="*/ 50032279 w 111"/>
                <a:gd name="T23" fmla="*/ 47418747 h 130"/>
                <a:gd name="T24" fmla="*/ 46825472 w 111"/>
                <a:gd name="T25" fmla="*/ 45469932 h 130"/>
                <a:gd name="T26" fmla="*/ 43617864 w 111"/>
                <a:gd name="T27" fmla="*/ 45469932 h 130"/>
                <a:gd name="T28" fmla="*/ 33996641 w 111"/>
                <a:gd name="T29" fmla="*/ 45469932 h 130"/>
                <a:gd name="T30" fmla="*/ 0 w 111"/>
                <a:gd name="T31" fmla="*/ 0 h 130"/>
                <a:gd name="T32" fmla="*/ 33996641 w 111"/>
                <a:gd name="T33" fmla="*/ 0 h 130"/>
                <a:gd name="T34" fmla="*/ 33996641 w 111"/>
                <a:gd name="T35" fmla="*/ 32478638 h 130"/>
                <a:gd name="T36" fmla="*/ 47466994 w 111"/>
                <a:gd name="T37" fmla="*/ 32478638 h 130"/>
                <a:gd name="T38" fmla="*/ 57088216 w 111"/>
                <a:gd name="T39" fmla="*/ 34427453 h 130"/>
                <a:gd name="T40" fmla="*/ 64785675 w 111"/>
                <a:gd name="T41" fmla="*/ 40273898 h 130"/>
                <a:gd name="T42" fmla="*/ 69917047 w 111"/>
                <a:gd name="T43" fmla="*/ 48717957 h 130"/>
                <a:gd name="T44" fmla="*/ 71200090 w 111"/>
                <a:gd name="T45" fmla="*/ 57162822 h 130"/>
                <a:gd name="T46" fmla="*/ 69917047 w 111"/>
                <a:gd name="T47" fmla="*/ 68205301 h 130"/>
                <a:gd name="T48" fmla="*/ 66068718 w 111"/>
                <a:gd name="T49" fmla="*/ 76649360 h 130"/>
                <a:gd name="T50" fmla="*/ 59654303 w 111"/>
                <a:gd name="T51" fmla="*/ 82495805 h 130"/>
                <a:gd name="T52" fmla="*/ 50032279 w 111"/>
                <a:gd name="T53" fmla="*/ 84444620 h 130"/>
                <a:gd name="T54" fmla="*/ 16036439 w 111"/>
                <a:gd name="T55" fmla="*/ 84444620 h 130"/>
                <a:gd name="T56" fmla="*/ 16036439 w 111"/>
                <a:gd name="T57" fmla="*/ 11692084 h 130"/>
                <a:gd name="T58" fmla="*/ 0 w 111"/>
                <a:gd name="T59" fmla="*/ 11692084 h 130"/>
                <a:gd name="T60" fmla="*/ 0 w 111"/>
                <a:gd name="T61" fmla="*/ 0 h 13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11" h="130">
                  <a:moveTo>
                    <a:pt x="53" y="70"/>
                  </a:moveTo>
                  <a:lnTo>
                    <a:pt x="53" y="112"/>
                  </a:lnTo>
                  <a:lnTo>
                    <a:pt x="68" y="112"/>
                  </a:lnTo>
                  <a:lnTo>
                    <a:pt x="73" y="112"/>
                  </a:lnTo>
                  <a:lnTo>
                    <a:pt x="76" y="110"/>
                  </a:lnTo>
                  <a:lnTo>
                    <a:pt x="79" y="107"/>
                  </a:lnTo>
                  <a:lnTo>
                    <a:pt x="81" y="103"/>
                  </a:lnTo>
                  <a:lnTo>
                    <a:pt x="83" y="98"/>
                  </a:lnTo>
                  <a:lnTo>
                    <a:pt x="84" y="92"/>
                  </a:lnTo>
                  <a:lnTo>
                    <a:pt x="83" y="83"/>
                  </a:lnTo>
                  <a:lnTo>
                    <a:pt x="81" y="78"/>
                  </a:lnTo>
                  <a:lnTo>
                    <a:pt x="78" y="73"/>
                  </a:lnTo>
                  <a:lnTo>
                    <a:pt x="73" y="70"/>
                  </a:lnTo>
                  <a:lnTo>
                    <a:pt x="68" y="70"/>
                  </a:lnTo>
                  <a:lnTo>
                    <a:pt x="53" y="70"/>
                  </a:lnTo>
                  <a:close/>
                  <a:moveTo>
                    <a:pt x="0" y="0"/>
                  </a:moveTo>
                  <a:lnTo>
                    <a:pt x="53" y="0"/>
                  </a:lnTo>
                  <a:lnTo>
                    <a:pt x="53" y="50"/>
                  </a:lnTo>
                  <a:lnTo>
                    <a:pt x="74" y="50"/>
                  </a:lnTo>
                  <a:lnTo>
                    <a:pt x="89" y="53"/>
                  </a:lnTo>
                  <a:lnTo>
                    <a:pt x="101" y="62"/>
                  </a:lnTo>
                  <a:lnTo>
                    <a:pt x="109" y="75"/>
                  </a:lnTo>
                  <a:lnTo>
                    <a:pt x="111" y="88"/>
                  </a:lnTo>
                  <a:lnTo>
                    <a:pt x="109" y="105"/>
                  </a:lnTo>
                  <a:lnTo>
                    <a:pt x="103" y="118"/>
                  </a:lnTo>
                  <a:lnTo>
                    <a:pt x="93" y="127"/>
                  </a:lnTo>
                  <a:lnTo>
                    <a:pt x="78" y="130"/>
                  </a:lnTo>
                  <a:lnTo>
                    <a:pt x="25" y="130"/>
                  </a:lnTo>
                  <a:lnTo>
                    <a:pt x="25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6" name="Freeform 299"/>
            <p:cNvSpPr>
              <a:spLocks/>
            </p:cNvSpPr>
            <p:nvPr/>
          </p:nvSpPr>
          <p:spPr bwMode="auto">
            <a:xfrm>
              <a:off x="6042026" y="3486151"/>
              <a:ext cx="60325" cy="104775"/>
            </a:xfrm>
            <a:custGeom>
              <a:avLst/>
              <a:gdLst>
                <a:gd name="T0" fmla="*/ 0 w 76"/>
                <a:gd name="T1" fmla="*/ 0 h 130"/>
                <a:gd name="T2" fmla="*/ 47882969 w 76"/>
                <a:gd name="T3" fmla="*/ 0 h 130"/>
                <a:gd name="T4" fmla="*/ 47882969 w 76"/>
                <a:gd name="T5" fmla="*/ 12991294 h 130"/>
                <a:gd name="T6" fmla="*/ 17010856 w 76"/>
                <a:gd name="T7" fmla="*/ 12991294 h 130"/>
                <a:gd name="T8" fmla="*/ 17010856 w 76"/>
                <a:gd name="T9" fmla="*/ 32478638 h 130"/>
                <a:gd name="T10" fmla="*/ 44732575 w 76"/>
                <a:gd name="T11" fmla="*/ 32478638 h 130"/>
                <a:gd name="T12" fmla="*/ 44732575 w 76"/>
                <a:gd name="T13" fmla="*/ 45469932 h 130"/>
                <a:gd name="T14" fmla="*/ 17010856 w 76"/>
                <a:gd name="T15" fmla="*/ 45469932 h 130"/>
                <a:gd name="T16" fmla="*/ 17010856 w 76"/>
                <a:gd name="T17" fmla="*/ 71453326 h 130"/>
                <a:gd name="T18" fmla="*/ 47882969 w 76"/>
                <a:gd name="T19" fmla="*/ 71453326 h 130"/>
                <a:gd name="T20" fmla="*/ 47882969 w 76"/>
                <a:gd name="T21" fmla="*/ 84444620 h 130"/>
                <a:gd name="T22" fmla="*/ 0 w 76"/>
                <a:gd name="T23" fmla="*/ 84444620 h 130"/>
                <a:gd name="T24" fmla="*/ 0 w 76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6" h="130">
                  <a:moveTo>
                    <a:pt x="0" y="0"/>
                  </a:moveTo>
                  <a:lnTo>
                    <a:pt x="76" y="0"/>
                  </a:lnTo>
                  <a:lnTo>
                    <a:pt x="76" y="20"/>
                  </a:lnTo>
                  <a:lnTo>
                    <a:pt x="27" y="20"/>
                  </a:lnTo>
                  <a:lnTo>
                    <a:pt x="27" y="50"/>
                  </a:lnTo>
                  <a:lnTo>
                    <a:pt x="71" y="50"/>
                  </a:lnTo>
                  <a:lnTo>
                    <a:pt x="71" y="70"/>
                  </a:lnTo>
                  <a:lnTo>
                    <a:pt x="27" y="70"/>
                  </a:lnTo>
                  <a:lnTo>
                    <a:pt x="27" y="110"/>
                  </a:lnTo>
                  <a:lnTo>
                    <a:pt x="76" y="110"/>
                  </a:lnTo>
                  <a:lnTo>
                    <a:pt x="76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7" name="Freeform 300"/>
            <p:cNvSpPr>
              <a:spLocks noEditPoints="1"/>
            </p:cNvSpPr>
            <p:nvPr/>
          </p:nvSpPr>
          <p:spPr bwMode="auto">
            <a:xfrm>
              <a:off x="6111876" y="3486151"/>
              <a:ext cx="88900" cy="125413"/>
            </a:xfrm>
            <a:custGeom>
              <a:avLst/>
              <a:gdLst>
                <a:gd name="T0" fmla="*/ 30789033 w 111"/>
                <a:gd name="T1" fmla="*/ 12761771 h 157"/>
                <a:gd name="T2" fmla="*/ 30789033 w 111"/>
                <a:gd name="T3" fmla="*/ 30628730 h 157"/>
                <a:gd name="T4" fmla="*/ 29505990 w 111"/>
                <a:gd name="T5" fmla="*/ 47857441 h 157"/>
                <a:gd name="T6" fmla="*/ 27582226 w 111"/>
                <a:gd name="T7" fmla="*/ 59342716 h 157"/>
                <a:gd name="T8" fmla="*/ 22450854 w 111"/>
                <a:gd name="T9" fmla="*/ 70190541 h 157"/>
                <a:gd name="T10" fmla="*/ 48749236 w 111"/>
                <a:gd name="T11" fmla="*/ 70190541 h 157"/>
                <a:gd name="T12" fmla="*/ 48749236 w 111"/>
                <a:gd name="T13" fmla="*/ 12761771 h 157"/>
                <a:gd name="T14" fmla="*/ 30789033 w 111"/>
                <a:gd name="T15" fmla="*/ 12761771 h 157"/>
                <a:gd name="T16" fmla="*/ 13470352 w 111"/>
                <a:gd name="T17" fmla="*/ 0 h 157"/>
                <a:gd name="T18" fmla="*/ 66068718 w 111"/>
                <a:gd name="T19" fmla="*/ 0 h 157"/>
                <a:gd name="T20" fmla="*/ 66068718 w 111"/>
                <a:gd name="T21" fmla="*/ 70190541 h 157"/>
                <a:gd name="T22" fmla="*/ 71200090 w 111"/>
                <a:gd name="T23" fmla="*/ 70190541 h 157"/>
                <a:gd name="T24" fmla="*/ 71200090 w 111"/>
                <a:gd name="T25" fmla="*/ 100181023 h 157"/>
                <a:gd name="T26" fmla="*/ 55163651 w 111"/>
                <a:gd name="T27" fmla="*/ 100181023 h 157"/>
                <a:gd name="T28" fmla="*/ 55163651 w 111"/>
                <a:gd name="T29" fmla="*/ 82952312 h 157"/>
                <a:gd name="T30" fmla="*/ 16677159 w 111"/>
                <a:gd name="T31" fmla="*/ 82952312 h 157"/>
                <a:gd name="T32" fmla="*/ 16677159 w 111"/>
                <a:gd name="T33" fmla="*/ 100181023 h 157"/>
                <a:gd name="T34" fmla="*/ 0 w 111"/>
                <a:gd name="T35" fmla="*/ 100181023 h 157"/>
                <a:gd name="T36" fmla="*/ 0 w 111"/>
                <a:gd name="T37" fmla="*/ 70190541 h 157"/>
                <a:gd name="T38" fmla="*/ 5131372 w 111"/>
                <a:gd name="T39" fmla="*/ 70190541 h 157"/>
                <a:gd name="T40" fmla="*/ 9622023 w 111"/>
                <a:gd name="T41" fmla="*/ 61894910 h 157"/>
                <a:gd name="T42" fmla="*/ 11545787 w 111"/>
                <a:gd name="T43" fmla="*/ 52323582 h 157"/>
                <a:gd name="T44" fmla="*/ 13470352 w 111"/>
                <a:gd name="T45" fmla="*/ 40200059 h 157"/>
                <a:gd name="T46" fmla="*/ 13470352 w 111"/>
                <a:gd name="T47" fmla="*/ 25523543 h 157"/>
                <a:gd name="T48" fmla="*/ 13470352 w 111"/>
                <a:gd name="T49" fmla="*/ 0 h 15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1" h="157">
                  <a:moveTo>
                    <a:pt x="48" y="20"/>
                  </a:moveTo>
                  <a:lnTo>
                    <a:pt x="48" y="48"/>
                  </a:lnTo>
                  <a:lnTo>
                    <a:pt x="46" y="75"/>
                  </a:lnTo>
                  <a:lnTo>
                    <a:pt x="43" y="93"/>
                  </a:lnTo>
                  <a:lnTo>
                    <a:pt x="35" y="110"/>
                  </a:lnTo>
                  <a:lnTo>
                    <a:pt x="76" y="110"/>
                  </a:lnTo>
                  <a:lnTo>
                    <a:pt x="76" y="20"/>
                  </a:lnTo>
                  <a:lnTo>
                    <a:pt x="48" y="20"/>
                  </a:lnTo>
                  <a:close/>
                  <a:moveTo>
                    <a:pt x="21" y="0"/>
                  </a:moveTo>
                  <a:lnTo>
                    <a:pt x="103" y="0"/>
                  </a:lnTo>
                  <a:lnTo>
                    <a:pt x="103" y="110"/>
                  </a:lnTo>
                  <a:lnTo>
                    <a:pt x="111" y="110"/>
                  </a:lnTo>
                  <a:lnTo>
                    <a:pt x="111" y="157"/>
                  </a:lnTo>
                  <a:lnTo>
                    <a:pt x="86" y="157"/>
                  </a:lnTo>
                  <a:lnTo>
                    <a:pt x="86" y="130"/>
                  </a:lnTo>
                  <a:lnTo>
                    <a:pt x="26" y="130"/>
                  </a:lnTo>
                  <a:lnTo>
                    <a:pt x="26" y="157"/>
                  </a:lnTo>
                  <a:lnTo>
                    <a:pt x="0" y="157"/>
                  </a:lnTo>
                  <a:lnTo>
                    <a:pt x="0" y="110"/>
                  </a:lnTo>
                  <a:lnTo>
                    <a:pt x="8" y="110"/>
                  </a:lnTo>
                  <a:lnTo>
                    <a:pt x="15" y="97"/>
                  </a:lnTo>
                  <a:lnTo>
                    <a:pt x="18" y="82"/>
                  </a:lnTo>
                  <a:lnTo>
                    <a:pt x="21" y="63"/>
                  </a:lnTo>
                  <a:lnTo>
                    <a:pt x="21" y="4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8" name="Freeform 301"/>
            <p:cNvSpPr>
              <a:spLocks/>
            </p:cNvSpPr>
            <p:nvPr/>
          </p:nvSpPr>
          <p:spPr bwMode="auto">
            <a:xfrm>
              <a:off x="6213476" y="3486151"/>
              <a:ext cx="73025" cy="104775"/>
            </a:xfrm>
            <a:custGeom>
              <a:avLst/>
              <a:gdLst>
                <a:gd name="T0" fmla="*/ 0 w 91"/>
                <a:gd name="T1" fmla="*/ 0 h 130"/>
                <a:gd name="T2" fmla="*/ 16099204 w 91"/>
                <a:gd name="T3" fmla="*/ 0 h 130"/>
                <a:gd name="T4" fmla="*/ 16099204 w 91"/>
                <a:gd name="T5" fmla="*/ 31179428 h 130"/>
                <a:gd name="T6" fmla="*/ 16099204 w 91"/>
                <a:gd name="T7" fmla="*/ 42222713 h 130"/>
                <a:gd name="T8" fmla="*/ 16099204 w 91"/>
                <a:gd name="T9" fmla="*/ 53265192 h 130"/>
                <a:gd name="T10" fmla="*/ 13523267 w 91"/>
                <a:gd name="T11" fmla="*/ 61709251 h 130"/>
                <a:gd name="T12" fmla="*/ 13523267 w 91"/>
                <a:gd name="T13" fmla="*/ 61709251 h 130"/>
                <a:gd name="T14" fmla="*/ 39281833 w 91"/>
                <a:gd name="T15" fmla="*/ 0 h 130"/>
                <a:gd name="T16" fmla="*/ 58600556 w 91"/>
                <a:gd name="T17" fmla="*/ 0 h 130"/>
                <a:gd name="T18" fmla="*/ 58600556 w 91"/>
                <a:gd name="T19" fmla="*/ 84444620 h 130"/>
                <a:gd name="T20" fmla="*/ 42501352 w 91"/>
                <a:gd name="T21" fmla="*/ 84444620 h 130"/>
                <a:gd name="T22" fmla="*/ 42501352 w 91"/>
                <a:gd name="T23" fmla="*/ 51965982 h 130"/>
                <a:gd name="T24" fmla="*/ 42501352 w 91"/>
                <a:gd name="T25" fmla="*/ 35726663 h 130"/>
                <a:gd name="T26" fmla="*/ 44433706 w 91"/>
                <a:gd name="T27" fmla="*/ 22735369 h 130"/>
                <a:gd name="T28" fmla="*/ 44433706 w 91"/>
                <a:gd name="T29" fmla="*/ 22735369 h 130"/>
                <a:gd name="T30" fmla="*/ 19318724 w 91"/>
                <a:gd name="T31" fmla="*/ 84444620 h 130"/>
                <a:gd name="T32" fmla="*/ 0 w 91"/>
                <a:gd name="T33" fmla="*/ 84444620 h 130"/>
                <a:gd name="T34" fmla="*/ 0 w 91"/>
                <a:gd name="T35" fmla="*/ 0 h 1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1" h="130">
                  <a:moveTo>
                    <a:pt x="0" y="0"/>
                  </a:moveTo>
                  <a:lnTo>
                    <a:pt x="25" y="0"/>
                  </a:lnTo>
                  <a:lnTo>
                    <a:pt x="25" y="48"/>
                  </a:lnTo>
                  <a:lnTo>
                    <a:pt x="25" y="65"/>
                  </a:lnTo>
                  <a:lnTo>
                    <a:pt x="25" y="82"/>
                  </a:lnTo>
                  <a:lnTo>
                    <a:pt x="21" y="95"/>
                  </a:lnTo>
                  <a:lnTo>
                    <a:pt x="61" y="0"/>
                  </a:lnTo>
                  <a:lnTo>
                    <a:pt x="91" y="0"/>
                  </a:lnTo>
                  <a:lnTo>
                    <a:pt x="91" y="130"/>
                  </a:lnTo>
                  <a:lnTo>
                    <a:pt x="66" y="130"/>
                  </a:lnTo>
                  <a:lnTo>
                    <a:pt x="66" y="80"/>
                  </a:lnTo>
                  <a:lnTo>
                    <a:pt x="66" y="55"/>
                  </a:lnTo>
                  <a:lnTo>
                    <a:pt x="69" y="35"/>
                  </a:lnTo>
                  <a:lnTo>
                    <a:pt x="30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19" name="Freeform 302"/>
            <p:cNvSpPr>
              <a:spLocks/>
            </p:cNvSpPr>
            <p:nvPr/>
          </p:nvSpPr>
          <p:spPr bwMode="auto">
            <a:xfrm>
              <a:off x="6302376" y="3486151"/>
              <a:ext cx="73025" cy="104775"/>
            </a:xfrm>
            <a:custGeom>
              <a:avLst/>
              <a:gdLst>
                <a:gd name="T0" fmla="*/ 0 w 91"/>
                <a:gd name="T1" fmla="*/ 0 h 130"/>
                <a:gd name="T2" fmla="*/ 18030755 w 91"/>
                <a:gd name="T3" fmla="*/ 0 h 130"/>
                <a:gd name="T4" fmla="*/ 18030755 w 91"/>
                <a:gd name="T5" fmla="*/ 32478638 h 130"/>
                <a:gd name="T6" fmla="*/ 40569801 w 91"/>
                <a:gd name="T7" fmla="*/ 32478638 h 130"/>
                <a:gd name="T8" fmla="*/ 40569801 w 91"/>
                <a:gd name="T9" fmla="*/ 0 h 130"/>
                <a:gd name="T10" fmla="*/ 58600556 w 91"/>
                <a:gd name="T11" fmla="*/ 0 h 130"/>
                <a:gd name="T12" fmla="*/ 58600556 w 91"/>
                <a:gd name="T13" fmla="*/ 84444620 h 130"/>
                <a:gd name="T14" fmla="*/ 40569801 w 91"/>
                <a:gd name="T15" fmla="*/ 84444620 h 130"/>
                <a:gd name="T16" fmla="*/ 40569801 w 91"/>
                <a:gd name="T17" fmla="*/ 45469932 h 130"/>
                <a:gd name="T18" fmla="*/ 18030755 w 91"/>
                <a:gd name="T19" fmla="*/ 45469932 h 130"/>
                <a:gd name="T20" fmla="*/ 18030755 w 91"/>
                <a:gd name="T21" fmla="*/ 84444620 h 130"/>
                <a:gd name="T22" fmla="*/ 0 w 91"/>
                <a:gd name="T23" fmla="*/ 84444620 h 130"/>
                <a:gd name="T24" fmla="*/ 0 w 91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1" h="130">
                  <a:moveTo>
                    <a:pt x="0" y="0"/>
                  </a:moveTo>
                  <a:lnTo>
                    <a:pt x="28" y="0"/>
                  </a:lnTo>
                  <a:lnTo>
                    <a:pt x="28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91" y="0"/>
                  </a:lnTo>
                  <a:lnTo>
                    <a:pt x="91" y="130"/>
                  </a:lnTo>
                  <a:lnTo>
                    <a:pt x="63" y="130"/>
                  </a:lnTo>
                  <a:lnTo>
                    <a:pt x="63" y="70"/>
                  </a:lnTo>
                  <a:lnTo>
                    <a:pt x="28" y="70"/>
                  </a:lnTo>
                  <a:lnTo>
                    <a:pt x="28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0" name="Freeform 303"/>
            <p:cNvSpPr>
              <a:spLocks/>
            </p:cNvSpPr>
            <p:nvPr/>
          </p:nvSpPr>
          <p:spPr bwMode="auto">
            <a:xfrm>
              <a:off x="6391276" y="3486151"/>
              <a:ext cx="60325" cy="104775"/>
            </a:xfrm>
            <a:custGeom>
              <a:avLst/>
              <a:gdLst>
                <a:gd name="T0" fmla="*/ 0 w 77"/>
                <a:gd name="T1" fmla="*/ 0 h 130"/>
                <a:gd name="T2" fmla="*/ 47261112 w 77"/>
                <a:gd name="T3" fmla="*/ 0 h 130"/>
                <a:gd name="T4" fmla="*/ 47261112 w 77"/>
                <a:gd name="T5" fmla="*/ 12991294 h 130"/>
                <a:gd name="T6" fmla="*/ 16572139 w 77"/>
                <a:gd name="T7" fmla="*/ 12991294 h 130"/>
                <a:gd name="T8" fmla="*/ 16572139 w 77"/>
                <a:gd name="T9" fmla="*/ 32478638 h 130"/>
                <a:gd name="T10" fmla="*/ 44192371 w 77"/>
                <a:gd name="T11" fmla="*/ 32478638 h 130"/>
                <a:gd name="T12" fmla="*/ 44192371 w 77"/>
                <a:gd name="T13" fmla="*/ 45469932 h 130"/>
                <a:gd name="T14" fmla="*/ 16572139 w 77"/>
                <a:gd name="T15" fmla="*/ 45469932 h 130"/>
                <a:gd name="T16" fmla="*/ 16572139 w 77"/>
                <a:gd name="T17" fmla="*/ 71453326 h 130"/>
                <a:gd name="T18" fmla="*/ 47261112 w 77"/>
                <a:gd name="T19" fmla="*/ 71453326 h 130"/>
                <a:gd name="T20" fmla="*/ 47261112 w 77"/>
                <a:gd name="T21" fmla="*/ 84444620 h 130"/>
                <a:gd name="T22" fmla="*/ 0 w 77"/>
                <a:gd name="T23" fmla="*/ 84444620 h 130"/>
                <a:gd name="T24" fmla="*/ 0 w 77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130">
                  <a:moveTo>
                    <a:pt x="0" y="0"/>
                  </a:moveTo>
                  <a:lnTo>
                    <a:pt x="77" y="0"/>
                  </a:lnTo>
                  <a:lnTo>
                    <a:pt x="77" y="20"/>
                  </a:lnTo>
                  <a:lnTo>
                    <a:pt x="27" y="20"/>
                  </a:lnTo>
                  <a:lnTo>
                    <a:pt x="27" y="50"/>
                  </a:lnTo>
                  <a:lnTo>
                    <a:pt x="72" y="50"/>
                  </a:lnTo>
                  <a:lnTo>
                    <a:pt x="72" y="70"/>
                  </a:lnTo>
                  <a:lnTo>
                    <a:pt x="27" y="70"/>
                  </a:lnTo>
                  <a:lnTo>
                    <a:pt x="27" y="110"/>
                  </a:lnTo>
                  <a:lnTo>
                    <a:pt x="77" y="110"/>
                  </a:lnTo>
                  <a:lnTo>
                    <a:pt x="77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1" name="Freeform 304"/>
            <p:cNvSpPr>
              <a:spLocks/>
            </p:cNvSpPr>
            <p:nvPr/>
          </p:nvSpPr>
          <p:spPr bwMode="auto">
            <a:xfrm>
              <a:off x="6464301" y="3486151"/>
              <a:ext cx="73025" cy="104775"/>
            </a:xfrm>
            <a:custGeom>
              <a:avLst/>
              <a:gdLst>
                <a:gd name="T0" fmla="*/ 0 w 92"/>
                <a:gd name="T1" fmla="*/ 0 h 130"/>
                <a:gd name="T2" fmla="*/ 18271331 w 92"/>
                <a:gd name="T3" fmla="*/ 0 h 130"/>
                <a:gd name="T4" fmla="*/ 18271331 w 92"/>
                <a:gd name="T5" fmla="*/ 32478638 h 130"/>
                <a:gd name="T6" fmla="*/ 40322500 w 92"/>
                <a:gd name="T7" fmla="*/ 32478638 h 130"/>
                <a:gd name="T8" fmla="*/ 40322500 w 92"/>
                <a:gd name="T9" fmla="*/ 0 h 130"/>
                <a:gd name="T10" fmla="*/ 57963594 w 92"/>
                <a:gd name="T11" fmla="*/ 0 h 130"/>
                <a:gd name="T12" fmla="*/ 57963594 w 92"/>
                <a:gd name="T13" fmla="*/ 84444620 h 130"/>
                <a:gd name="T14" fmla="*/ 40322500 w 92"/>
                <a:gd name="T15" fmla="*/ 84444620 h 130"/>
                <a:gd name="T16" fmla="*/ 40322500 w 92"/>
                <a:gd name="T17" fmla="*/ 45469932 h 130"/>
                <a:gd name="T18" fmla="*/ 18271331 w 92"/>
                <a:gd name="T19" fmla="*/ 45469932 h 130"/>
                <a:gd name="T20" fmla="*/ 18271331 w 92"/>
                <a:gd name="T21" fmla="*/ 84444620 h 130"/>
                <a:gd name="T22" fmla="*/ 0 w 92"/>
                <a:gd name="T23" fmla="*/ 84444620 h 130"/>
                <a:gd name="T24" fmla="*/ 0 w 92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" h="130">
                  <a:moveTo>
                    <a:pt x="0" y="0"/>
                  </a:moveTo>
                  <a:lnTo>
                    <a:pt x="29" y="0"/>
                  </a:lnTo>
                  <a:lnTo>
                    <a:pt x="29" y="50"/>
                  </a:lnTo>
                  <a:lnTo>
                    <a:pt x="64" y="50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92" y="130"/>
                  </a:lnTo>
                  <a:lnTo>
                    <a:pt x="64" y="130"/>
                  </a:lnTo>
                  <a:lnTo>
                    <a:pt x="64" y="70"/>
                  </a:lnTo>
                  <a:lnTo>
                    <a:pt x="29" y="70"/>
                  </a:lnTo>
                  <a:lnTo>
                    <a:pt x="29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2" name="Freeform 305"/>
            <p:cNvSpPr>
              <a:spLocks/>
            </p:cNvSpPr>
            <p:nvPr/>
          </p:nvSpPr>
          <p:spPr bwMode="auto">
            <a:xfrm>
              <a:off x="6553201" y="3486151"/>
              <a:ext cx="71438" cy="104775"/>
            </a:xfrm>
            <a:custGeom>
              <a:avLst/>
              <a:gdLst>
                <a:gd name="T0" fmla="*/ 0 w 90"/>
                <a:gd name="T1" fmla="*/ 0 h 130"/>
                <a:gd name="T2" fmla="*/ 16381527 w 90"/>
                <a:gd name="T3" fmla="*/ 0 h 130"/>
                <a:gd name="T4" fmla="*/ 16381527 w 90"/>
                <a:gd name="T5" fmla="*/ 32478638 h 130"/>
                <a:gd name="T6" fmla="*/ 39693334 w 90"/>
                <a:gd name="T7" fmla="*/ 32478638 h 130"/>
                <a:gd name="T8" fmla="*/ 39693334 w 90"/>
                <a:gd name="T9" fmla="*/ 0 h 130"/>
                <a:gd name="T10" fmla="*/ 56704309 w 90"/>
                <a:gd name="T11" fmla="*/ 0 h 130"/>
                <a:gd name="T12" fmla="*/ 56704309 w 90"/>
                <a:gd name="T13" fmla="*/ 84444620 h 130"/>
                <a:gd name="T14" fmla="*/ 39693334 w 90"/>
                <a:gd name="T15" fmla="*/ 84444620 h 130"/>
                <a:gd name="T16" fmla="*/ 39693334 w 90"/>
                <a:gd name="T17" fmla="*/ 45469932 h 130"/>
                <a:gd name="T18" fmla="*/ 16381527 w 90"/>
                <a:gd name="T19" fmla="*/ 45469932 h 130"/>
                <a:gd name="T20" fmla="*/ 16381527 w 90"/>
                <a:gd name="T21" fmla="*/ 84444620 h 130"/>
                <a:gd name="T22" fmla="*/ 0 w 90"/>
                <a:gd name="T23" fmla="*/ 84444620 h 130"/>
                <a:gd name="T24" fmla="*/ 0 w 90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0" h="130">
                  <a:moveTo>
                    <a:pt x="0" y="0"/>
                  </a:moveTo>
                  <a:lnTo>
                    <a:pt x="26" y="0"/>
                  </a:lnTo>
                  <a:lnTo>
                    <a:pt x="26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90" y="0"/>
                  </a:lnTo>
                  <a:lnTo>
                    <a:pt x="90" y="130"/>
                  </a:lnTo>
                  <a:lnTo>
                    <a:pt x="63" y="130"/>
                  </a:lnTo>
                  <a:lnTo>
                    <a:pt x="63" y="70"/>
                  </a:lnTo>
                  <a:lnTo>
                    <a:pt x="26" y="70"/>
                  </a:lnTo>
                  <a:lnTo>
                    <a:pt x="26" y="130"/>
                  </a:lnTo>
                  <a:lnTo>
                    <a:pt x="0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3" name="Freeform 306"/>
            <p:cNvSpPr>
              <a:spLocks noEditPoints="1"/>
            </p:cNvSpPr>
            <p:nvPr/>
          </p:nvSpPr>
          <p:spPr bwMode="auto">
            <a:xfrm>
              <a:off x="6634163" y="3486151"/>
              <a:ext cx="82550" cy="104775"/>
            </a:xfrm>
            <a:custGeom>
              <a:avLst/>
              <a:gdLst>
                <a:gd name="T0" fmla="*/ 33994876 w 105"/>
                <a:gd name="T1" fmla="*/ 9743269 h 130"/>
                <a:gd name="T2" fmla="*/ 25960010 w 105"/>
                <a:gd name="T3" fmla="*/ 50017167 h 130"/>
                <a:gd name="T4" fmla="*/ 40175906 w 105"/>
                <a:gd name="T5" fmla="*/ 50017167 h 130"/>
                <a:gd name="T6" fmla="*/ 33994876 w 105"/>
                <a:gd name="T7" fmla="*/ 9743269 h 130"/>
                <a:gd name="T8" fmla="*/ 22869495 w 105"/>
                <a:gd name="T9" fmla="*/ 0 h 130"/>
                <a:gd name="T10" fmla="*/ 45121044 w 105"/>
                <a:gd name="T11" fmla="*/ 0 h 130"/>
                <a:gd name="T12" fmla="*/ 64900024 w 105"/>
                <a:gd name="T13" fmla="*/ 84444620 h 130"/>
                <a:gd name="T14" fmla="*/ 46356935 w 105"/>
                <a:gd name="T15" fmla="*/ 84444620 h 130"/>
                <a:gd name="T16" fmla="*/ 42030529 w 105"/>
                <a:gd name="T17" fmla="*/ 63008461 h 130"/>
                <a:gd name="T18" fmla="*/ 23487440 w 105"/>
                <a:gd name="T19" fmla="*/ 63008461 h 130"/>
                <a:gd name="T20" fmla="*/ 17306411 w 105"/>
                <a:gd name="T21" fmla="*/ 84444620 h 130"/>
                <a:gd name="T22" fmla="*/ 0 w 105"/>
                <a:gd name="T23" fmla="*/ 84444620 h 130"/>
                <a:gd name="T24" fmla="*/ 22869495 w 105"/>
                <a:gd name="T25" fmla="*/ 0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5" h="130">
                  <a:moveTo>
                    <a:pt x="55" y="15"/>
                  </a:moveTo>
                  <a:lnTo>
                    <a:pt x="42" y="77"/>
                  </a:lnTo>
                  <a:lnTo>
                    <a:pt x="65" y="77"/>
                  </a:lnTo>
                  <a:lnTo>
                    <a:pt x="55" y="15"/>
                  </a:lnTo>
                  <a:close/>
                  <a:moveTo>
                    <a:pt x="37" y="0"/>
                  </a:moveTo>
                  <a:lnTo>
                    <a:pt x="73" y="0"/>
                  </a:lnTo>
                  <a:lnTo>
                    <a:pt x="105" y="130"/>
                  </a:lnTo>
                  <a:lnTo>
                    <a:pt x="75" y="130"/>
                  </a:lnTo>
                  <a:lnTo>
                    <a:pt x="68" y="97"/>
                  </a:lnTo>
                  <a:lnTo>
                    <a:pt x="38" y="97"/>
                  </a:lnTo>
                  <a:lnTo>
                    <a:pt x="28" y="130"/>
                  </a:lnTo>
                  <a:lnTo>
                    <a:pt x="0" y="13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4" name="Freeform 307"/>
            <p:cNvSpPr>
              <a:spLocks noEditPoints="1"/>
            </p:cNvSpPr>
            <p:nvPr/>
          </p:nvSpPr>
          <p:spPr bwMode="auto">
            <a:xfrm>
              <a:off x="6719888" y="3486151"/>
              <a:ext cx="76200" cy="104775"/>
            </a:xfrm>
            <a:custGeom>
              <a:avLst/>
              <a:gdLst>
                <a:gd name="T0" fmla="*/ 34099099 w 95"/>
                <a:gd name="T1" fmla="*/ 11692084 h 130"/>
                <a:gd name="T2" fmla="*/ 29595278 w 95"/>
                <a:gd name="T3" fmla="*/ 12991294 h 130"/>
                <a:gd name="T4" fmla="*/ 25734745 w 95"/>
                <a:gd name="T5" fmla="*/ 13640899 h 130"/>
                <a:gd name="T6" fmla="*/ 23161592 w 95"/>
                <a:gd name="T7" fmla="*/ 16239319 h 130"/>
                <a:gd name="T8" fmla="*/ 21230924 w 95"/>
                <a:gd name="T9" fmla="*/ 20136949 h 130"/>
                <a:gd name="T10" fmla="*/ 21230924 w 95"/>
                <a:gd name="T11" fmla="*/ 24684184 h 130"/>
                <a:gd name="T12" fmla="*/ 21230924 w 95"/>
                <a:gd name="T13" fmla="*/ 29230613 h 130"/>
                <a:gd name="T14" fmla="*/ 23161592 w 95"/>
                <a:gd name="T15" fmla="*/ 32478638 h 130"/>
                <a:gd name="T16" fmla="*/ 25734745 w 95"/>
                <a:gd name="T17" fmla="*/ 35726663 h 130"/>
                <a:gd name="T18" fmla="*/ 29595278 w 95"/>
                <a:gd name="T19" fmla="*/ 36376268 h 130"/>
                <a:gd name="T20" fmla="*/ 34099099 w 95"/>
                <a:gd name="T21" fmla="*/ 36376268 h 130"/>
                <a:gd name="T22" fmla="*/ 43749227 w 95"/>
                <a:gd name="T23" fmla="*/ 36376268 h 130"/>
                <a:gd name="T24" fmla="*/ 43749227 w 95"/>
                <a:gd name="T25" fmla="*/ 11692084 h 130"/>
                <a:gd name="T26" fmla="*/ 34099099 w 95"/>
                <a:gd name="T27" fmla="*/ 11692084 h 130"/>
                <a:gd name="T28" fmla="*/ 26378034 w 95"/>
                <a:gd name="T29" fmla="*/ 0 h 130"/>
                <a:gd name="T30" fmla="*/ 61120421 w 95"/>
                <a:gd name="T31" fmla="*/ 0 h 130"/>
                <a:gd name="T32" fmla="*/ 61120421 w 95"/>
                <a:gd name="T33" fmla="*/ 84444620 h 130"/>
                <a:gd name="T34" fmla="*/ 43749227 w 95"/>
                <a:gd name="T35" fmla="*/ 84444620 h 130"/>
                <a:gd name="T36" fmla="*/ 43749227 w 95"/>
                <a:gd name="T37" fmla="*/ 50017167 h 130"/>
                <a:gd name="T38" fmla="*/ 35385676 w 95"/>
                <a:gd name="T39" fmla="*/ 50017167 h 130"/>
                <a:gd name="T40" fmla="*/ 19301059 w 95"/>
                <a:gd name="T41" fmla="*/ 84444620 h 130"/>
                <a:gd name="T42" fmla="*/ 0 w 95"/>
                <a:gd name="T43" fmla="*/ 84444620 h 130"/>
                <a:gd name="T44" fmla="*/ 18014482 w 95"/>
                <a:gd name="T45" fmla="*/ 47418747 h 130"/>
                <a:gd name="T46" fmla="*/ 9650931 w 95"/>
                <a:gd name="T47" fmla="*/ 42222713 h 130"/>
                <a:gd name="T48" fmla="*/ 5147109 w 95"/>
                <a:gd name="T49" fmla="*/ 34427453 h 130"/>
                <a:gd name="T50" fmla="*/ 3217244 w 95"/>
                <a:gd name="T51" fmla="*/ 24684184 h 130"/>
                <a:gd name="T52" fmla="*/ 5147109 w 95"/>
                <a:gd name="T53" fmla="*/ 14940109 h 130"/>
                <a:gd name="T54" fmla="*/ 9650931 w 95"/>
                <a:gd name="T55" fmla="*/ 6496050 h 130"/>
                <a:gd name="T56" fmla="*/ 16727905 w 95"/>
                <a:gd name="T57" fmla="*/ 649605 h 130"/>
                <a:gd name="T58" fmla="*/ 26378034 w 95"/>
                <a:gd name="T59" fmla="*/ 0 h 1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5" h="130">
                  <a:moveTo>
                    <a:pt x="53" y="18"/>
                  </a:moveTo>
                  <a:lnTo>
                    <a:pt x="46" y="20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3" y="31"/>
                  </a:lnTo>
                  <a:lnTo>
                    <a:pt x="33" y="38"/>
                  </a:lnTo>
                  <a:lnTo>
                    <a:pt x="33" y="45"/>
                  </a:lnTo>
                  <a:lnTo>
                    <a:pt x="36" y="50"/>
                  </a:lnTo>
                  <a:lnTo>
                    <a:pt x="40" y="55"/>
                  </a:lnTo>
                  <a:lnTo>
                    <a:pt x="46" y="56"/>
                  </a:lnTo>
                  <a:lnTo>
                    <a:pt x="53" y="56"/>
                  </a:lnTo>
                  <a:lnTo>
                    <a:pt x="68" y="56"/>
                  </a:lnTo>
                  <a:lnTo>
                    <a:pt x="68" y="18"/>
                  </a:lnTo>
                  <a:lnTo>
                    <a:pt x="53" y="18"/>
                  </a:lnTo>
                  <a:close/>
                  <a:moveTo>
                    <a:pt x="41" y="0"/>
                  </a:moveTo>
                  <a:lnTo>
                    <a:pt x="95" y="0"/>
                  </a:lnTo>
                  <a:lnTo>
                    <a:pt x="95" y="130"/>
                  </a:lnTo>
                  <a:lnTo>
                    <a:pt x="68" y="130"/>
                  </a:lnTo>
                  <a:lnTo>
                    <a:pt x="68" y="77"/>
                  </a:lnTo>
                  <a:lnTo>
                    <a:pt x="55" y="77"/>
                  </a:lnTo>
                  <a:lnTo>
                    <a:pt x="30" y="130"/>
                  </a:lnTo>
                  <a:lnTo>
                    <a:pt x="0" y="130"/>
                  </a:lnTo>
                  <a:lnTo>
                    <a:pt x="28" y="73"/>
                  </a:lnTo>
                  <a:lnTo>
                    <a:pt x="15" y="65"/>
                  </a:lnTo>
                  <a:lnTo>
                    <a:pt x="8" y="53"/>
                  </a:lnTo>
                  <a:lnTo>
                    <a:pt x="5" y="38"/>
                  </a:lnTo>
                  <a:lnTo>
                    <a:pt x="8" y="23"/>
                  </a:lnTo>
                  <a:lnTo>
                    <a:pt x="15" y="10"/>
                  </a:lnTo>
                  <a:lnTo>
                    <a:pt x="26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5" name="Freeform 308"/>
            <p:cNvSpPr>
              <a:spLocks noEditPoints="1"/>
            </p:cNvSpPr>
            <p:nvPr/>
          </p:nvSpPr>
          <p:spPr bwMode="auto">
            <a:xfrm>
              <a:off x="5767388" y="3630613"/>
              <a:ext cx="84138" cy="104775"/>
            </a:xfrm>
            <a:custGeom>
              <a:avLst/>
              <a:gdLst>
                <a:gd name="T0" fmla="*/ 34008265 w 107"/>
                <a:gd name="T1" fmla="*/ 10710863 h 132"/>
                <a:gd name="T2" fmla="*/ 25969548 w 107"/>
                <a:gd name="T3" fmla="*/ 49772888 h 132"/>
                <a:gd name="T4" fmla="*/ 41428136 w 107"/>
                <a:gd name="T5" fmla="*/ 49772888 h 132"/>
                <a:gd name="T6" fmla="*/ 34008265 w 107"/>
                <a:gd name="T7" fmla="*/ 10710863 h 132"/>
                <a:gd name="T8" fmla="*/ 22877673 w 107"/>
                <a:gd name="T9" fmla="*/ 0 h 132"/>
                <a:gd name="T10" fmla="*/ 45138071 w 107"/>
                <a:gd name="T11" fmla="*/ 0 h 132"/>
                <a:gd name="T12" fmla="*/ 66160776 w 107"/>
                <a:gd name="T13" fmla="*/ 83165156 h 132"/>
                <a:gd name="T14" fmla="*/ 47611099 w 107"/>
                <a:gd name="T15" fmla="*/ 83165156 h 132"/>
                <a:gd name="T16" fmla="*/ 43283103 w 107"/>
                <a:gd name="T17" fmla="*/ 62373669 h 132"/>
                <a:gd name="T18" fmla="*/ 24114580 w 107"/>
                <a:gd name="T19" fmla="*/ 62373669 h 132"/>
                <a:gd name="T20" fmla="*/ 18549677 w 107"/>
                <a:gd name="T21" fmla="*/ 83165156 h 132"/>
                <a:gd name="T22" fmla="*/ 0 w 107"/>
                <a:gd name="T23" fmla="*/ 83165156 h 132"/>
                <a:gd name="T24" fmla="*/ 22877673 w 107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7" h="132">
                  <a:moveTo>
                    <a:pt x="55" y="17"/>
                  </a:moveTo>
                  <a:lnTo>
                    <a:pt x="42" y="79"/>
                  </a:lnTo>
                  <a:lnTo>
                    <a:pt x="67" y="79"/>
                  </a:lnTo>
                  <a:lnTo>
                    <a:pt x="55" y="17"/>
                  </a:lnTo>
                  <a:close/>
                  <a:moveTo>
                    <a:pt x="37" y="0"/>
                  </a:moveTo>
                  <a:lnTo>
                    <a:pt x="73" y="0"/>
                  </a:lnTo>
                  <a:lnTo>
                    <a:pt x="107" y="132"/>
                  </a:lnTo>
                  <a:lnTo>
                    <a:pt x="77" y="132"/>
                  </a:lnTo>
                  <a:lnTo>
                    <a:pt x="70" y="99"/>
                  </a:lnTo>
                  <a:lnTo>
                    <a:pt x="39" y="9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6" name="Freeform 309"/>
            <p:cNvSpPr>
              <a:spLocks noEditPoints="1"/>
            </p:cNvSpPr>
            <p:nvPr/>
          </p:nvSpPr>
          <p:spPr bwMode="auto">
            <a:xfrm>
              <a:off x="5859463" y="3630613"/>
              <a:ext cx="69850" cy="104775"/>
            </a:xfrm>
            <a:custGeom>
              <a:avLst/>
              <a:gdLst>
                <a:gd name="T0" fmla="*/ 17641094 w 88"/>
                <a:gd name="T1" fmla="*/ 46623288 h 132"/>
                <a:gd name="T2" fmla="*/ 17641094 w 88"/>
                <a:gd name="T3" fmla="*/ 71824850 h 132"/>
                <a:gd name="T4" fmla="*/ 28351956 w 88"/>
                <a:gd name="T5" fmla="*/ 71824850 h 132"/>
                <a:gd name="T6" fmla="*/ 31502350 w 88"/>
                <a:gd name="T7" fmla="*/ 71824850 h 132"/>
                <a:gd name="T8" fmla="*/ 33392269 w 88"/>
                <a:gd name="T9" fmla="*/ 70564375 h 132"/>
                <a:gd name="T10" fmla="*/ 35282188 w 88"/>
                <a:gd name="T11" fmla="*/ 68674456 h 132"/>
                <a:gd name="T12" fmla="*/ 37172106 w 88"/>
                <a:gd name="T13" fmla="*/ 66154300 h 132"/>
                <a:gd name="T14" fmla="*/ 37172106 w 88"/>
                <a:gd name="T15" fmla="*/ 63003906 h 132"/>
                <a:gd name="T16" fmla="*/ 38432581 w 88"/>
                <a:gd name="T17" fmla="*/ 59224069 h 132"/>
                <a:gd name="T18" fmla="*/ 37172106 w 88"/>
                <a:gd name="T19" fmla="*/ 53553519 h 132"/>
                <a:gd name="T20" fmla="*/ 36542663 w 88"/>
                <a:gd name="T21" fmla="*/ 50403125 h 132"/>
                <a:gd name="T22" fmla="*/ 34651950 w 88"/>
                <a:gd name="T23" fmla="*/ 48513206 h 132"/>
                <a:gd name="T24" fmla="*/ 32131794 w 88"/>
                <a:gd name="T25" fmla="*/ 46623288 h 132"/>
                <a:gd name="T26" fmla="*/ 28351956 w 88"/>
                <a:gd name="T27" fmla="*/ 46623288 h 132"/>
                <a:gd name="T28" fmla="*/ 17641094 w 88"/>
                <a:gd name="T29" fmla="*/ 46623288 h 132"/>
                <a:gd name="T30" fmla="*/ 17641094 w 88"/>
                <a:gd name="T31" fmla="*/ 12600781 h 132"/>
                <a:gd name="T32" fmla="*/ 17641094 w 88"/>
                <a:gd name="T33" fmla="*/ 34022506 h 132"/>
                <a:gd name="T34" fmla="*/ 25831800 w 88"/>
                <a:gd name="T35" fmla="*/ 34022506 h 132"/>
                <a:gd name="T36" fmla="*/ 30241875 w 88"/>
                <a:gd name="T37" fmla="*/ 34022506 h 132"/>
                <a:gd name="T38" fmla="*/ 33392269 w 88"/>
                <a:gd name="T39" fmla="*/ 32762031 h 132"/>
                <a:gd name="T40" fmla="*/ 35282188 w 88"/>
                <a:gd name="T41" fmla="*/ 29611638 h 132"/>
                <a:gd name="T42" fmla="*/ 36542663 w 88"/>
                <a:gd name="T43" fmla="*/ 26462038 h 132"/>
                <a:gd name="T44" fmla="*/ 37172106 w 88"/>
                <a:gd name="T45" fmla="*/ 23311644 h 132"/>
                <a:gd name="T46" fmla="*/ 36542663 w 88"/>
                <a:gd name="T47" fmla="*/ 18901569 h 132"/>
                <a:gd name="T48" fmla="*/ 35282188 w 88"/>
                <a:gd name="T49" fmla="*/ 15751175 h 132"/>
                <a:gd name="T50" fmla="*/ 33392269 w 88"/>
                <a:gd name="T51" fmla="*/ 13861256 h 132"/>
                <a:gd name="T52" fmla="*/ 31502350 w 88"/>
                <a:gd name="T53" fmla="*/ 12600781 h 132"/>
                <a:gd name="T54" fmla="*/ 27091481 w 88"/>
                <a:gd name="T55" fmla="*/ 12600781 h 132"/>
                <a:gd name="T56" fmla="*/ 17641094 w 88"/>
                <a:gd name="T57" fmla="*/ 12600781 h 132"/>
                <a:gd name="T58" fmla="*/ 0 w 88"/>
                <a:gd name="T59" fmla="*/ 0 h 132"/>
                <a:gd name="T60" fmla="*/ 32131794 w 88"/>
                <a:gd name="T61" fmla="*/ 0 h 132"/>
                <a:gd name="T62" fmla="*/ 42842656 w 88"/>
                <a:gd name="T63" fmla="*/ 1889919 h 132"/>
                <a:gd name="T64" fmla="*/ 49143444 w 88"/>
                <a:gd name="T65" fmla="*/ 6300788 h 132"/>
                <a:gd name="T66" fmla="*/ 52923281 w 88"/>
                <a:gd name="T67" fmla="*/ 12600781 h 132"/>
                <a:gd name="T68" fmla="*/ 54183756 w 88"/>
                <a:gd name="T69" fmla="*/ 21421725 h 132"/>
                <a:gd name="T70" fmla="*/ 52923281 w 88"/>
                <a:gd name="T71" fmla="*/ 28351956 h 132"/>
                <a:gd name="T72" fmla="*/ 49143444 w 88"/>
                <a:gd name="T73" fmla="*/ 34651950 h 132"/>
                <a:gd name="T74" fmla="*/ 41582975 w 88"/>
                <a:gd name="T75" fmla="*/ 39062819 h 132"/>
                <a:gd name="T76" fmla="*/ 49772888 w 88"/>
                <a:gd name="T77" fmla="*/ 43472894 h 132"/>
                <a:gd name="T78" fmla="*/ 54183756 w 88"/>
                <a:gd name="T79" fmla="*/ 49772888 h 132"/>
                <a:gd name="T80" fmla="*/ 55443438 w 88"/>
                <a:gd name="T81" fmla="*/ 59224069 h 132"/>
                <a:gd name="T82" fmla="*/ 54183756 w 88"/>
                <a:gd name="T83" fmla="*/ 68674456 h 132"/>
                <a:gd name="T84" fmla="*/ 49772888 w 88"/>
                <a:gd name="T85" fmla="*/ 76865163 h 132"/>
                <a:gd name="T86" fmla="*/ 43472894 w 88"/>
                <a:gd name="T87" fmla="*/ 81275238 h 132"/>
                <a:gd name="T88" fmla="*/ 35282188 w 88"/>
                <a:gd name="T89" fmla="*/ 83165156 h 132"/>
                <a:gd name="T90" fmla="*/ 0 w 88"/>
                <a:gd name="T91" fmla="*/ 83165156 h 132"/>
                <a:gd name="T92" fmla="*/ 0 w 88"/>
                <a:gd name="T93" fmla="*/ 0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88" h="132">
                  <a:moveTo>
                    <a:pt x="28" y="74"/>
                  </a:moveTo>
                  <a:lnTo>
                    <a:pt x="28" y="114"/>
                  </a:lnTo>
                  <a:lnTo>
                    <a:pt x="45" y="114"/>
                  </a:lnTo>
                  <a:lnTo>
                    <a:pt x="50" y="114"/>
                  </a:lnTo>
                  <a:lnTo>
                    <a:pt x="53" y="112"/>
                  </a:lnTo>
                  <a:lnTo>
                    <a:pt x="56" y="109"/>
                  </a:lnTo>
                  <a:lnTo>
                    <a:pt x="59" y="105"/>
                  </a:lnTo>
                  <a:lnTo>
                    <a:pt x="59" y="100"/>
                  </a:lnTo>
                  <a:lnTo>
                    <a:pt x="61" y="94"/>
                  </a:lnTo>
                  <a:lnTo>
                    <a:pt x="59" y="85"/>
                  </a:lnTo>
                  <a:lnTo>
                    <a:pt x="58" y="80"/>
                  </a:lnTo>
                  <a:lnTo>
                    <a:pt x="55" y="77"/>
                  </a:lnTo>
                  <a:lnTo>
                    <a:pt x="51" y="74"/>
                  </a:lnTo>
                  <a:lnTo>
                    <a:pt x="45" y="74"/>
                  </a:lnTo>
                  <a:lnTo>
                    <a:pt x="28" y="74"/>
                  </a:lnTo>
                  <a:close/>
                  <a:moveTo>
                    <a:pt x="28" y="20"/>
                  </a:moveTo>
                  <a:lnTo>
                    <a:pt x="28" y="54"/>
                  </a:lnTo>
                  <a:lnTo>
                    <a:pt x="41" y="54"/>
                  </a:lnTo>
                  <a:lnTo>
                    <a:pt x="48" y="54"/>
                  </a:lnTo>
                  <a:lnTo>
                    <a:pt x="53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58" y="30"/>
                  </a:lnTo>
                  <a:lnTo>
                    <a:pt x="56" y="25"/>
                  </a:lnTo>
                  <a:lnTo>
                    <a:pt x="53" y="22"/>
                  </a:lnTo>
                  <a:lnTo>
                    <a:pt x="50" y="20"/>
                  </a:lnTo>
                  <a:lnTo>
                    <a:pt x="43" y="20"/>
                  </a:lnTo>
                  <a:lnTo>
                    <a:pt x="28" y="20"/>
                  </a:lnTo>
                  <a:close/>
                  <a:moveTo>
                    <a:pt x="0" y="0"/>
                  </a:moveTo>
                  <a:lnTo>
                    <a:pt x="51" y="0"/>
                  </a:lnTo>
                  <a:lnTo>
                    <a:pt x="68" y="3"/>
                  </a:lnTo>
                  <a:lnTo>
                    <a:pt x="78" y="10"/>
                  </a:lnTo>
                  <a:lnTo>
                    <a:pt x="84" y="20"/>
                  </a:lnTo>
                  <a:lnTo>
                    <a:pt x="86" y="34"/>
                  </a:lnTo>
                  <a:lnTo>
                    <a:pt x="84" y="45"/>
                  </a:lnTo>
                  <a:lnTo>
                    <a:pt x="78" y="55"/>
                  </a:lnTo>
                  <a:lnTo>
                    <a:pt x="66" y="62"/>
                  </a:lnTo>
                  <a:lnTo>
                    <a:pt x="79" y="69"/>
                  </a:lnTo>
                  <a:lnTo>
                    <a:pt x="86" y="79"/>
                  </a:lnTo>
                  <a:lnTo>
                    <a:pt x="88" y="94"/>
                  </a:lnTo>
                  <a:lnTo>
                    <a:pt x="86" y="109"/>
                  </a:lnTo>
                  <a:lnTo>
                    <a:pt x="79" y="122"/>
                  </a:lnTo>
                  <a:lnTo>
                    <a:pt x="69" y="129"/>
                  </a:lnTo>
                  <a:lnTo>
                    <a:pt x="56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7" name="Freeform 310"/>
            <p:cNvSpPr>
              <a:spLocks/>
            </p:cNvSpPr>
            <p:nvPr/>
          </p:nvSpPr>
          <p:spPr bwMode="auto">
            <a:xfrm>
              <a:off x="5943601" y="3630613"/>
              <a:ext cx="73025" cy="104775"/>
            </a:xfrm>
            <a:custGeom>
              <a:avLst/>
              <a:gdLst>
                <a:gd name="T0" fmla="*/ 0 w 91"/>
                <a:gd name="T1" fmla="*/ 0 h 132"/>
                <a:gd name="T2" fmla="*/ 16099204 w 91"/>
                <a:gd name="T3" fmla="*/ 0 h 132"/>
                <a:gd name="T4" fmla="*/ 16099204 w 91"/>
                <a:gd name="T5" fmla="*/ 31502350 h 132"/>
                <a:gd name="T6" fmla="*/ 16099204 w 91"/>
                <a:gd name="T7" fmla="*/ 42212419 h 132"/>
                <a:gd name="T8" fmla="*/ 14811235 w 91"/>
                <a:gd name="T9" fmla="*/ 52923281 h 132"/>
                <a:gd name="T10" fmla="*/ 14166850 w 91"/>
                <a:gd name="T11" fmla="*/ 61113988 h 132"/>
                <a:gd name="T12" fmla="*/ 14166850 w 91"/>
                <a:gd name="T13" fmla="*/ 61113988 h 132"/>
                <a:gd name="T14" fmla="*/ 39925416 w 91"/>
                <a:gd name="T15" fmla="*/ 0 h 132"/>
                <a:gd name="T16" fmla="*/ 58600556 w 91"/>
                <a:gd name="T17" fmla="*/ 0 h 132"/>
                <a:gd name="T18" fmla="*/ 58600556 w 91"/>
                <a:gd name="T19" fmla="*/ 83165156 h 132"/>
                <a:gd name="T20" fmla="*/ 41857770 w 91"/>
                <a:gd name="T21" fmla="*/ 83165156 h 132"/>
                <a:gd name="T22" fmla="*/ 41857770 w 91"/>
                <a:gd name="T23" fmla="*/ 51663600 h 132"/>
                <a:gd name="T24" fmla="*/ 42501352 w 91"/>
                <a:gd name="T25" fmla="*/ 35912425 h 132"/>
                <a:gd name="T26" fmla="*/ 43789321 w 91"/>
                <a:gd name="T27" fmla="*/ 23311644 h 132"/>
                <a:gd name="T28" fmla="*/ 43789321 w 91"/>
                <a:gd name="T29" fmla="*/ 23311644 h 132"/>
                <a:gd name="T30" fmla="*/ 18030755 w 91"/>
                <a:gd name="T31" fmla="*/ 83165156 h 132"/>
                <a:gd name="T32" fmla="*/ 0 w 91"/>
                <a:gd name="T33" fmla="*/ 83165156 h 132"/>
                <a:gd name="T34" fmla="*/ 0 w 91"/>
                <a:gd name="T35" fmla="*/ 0 h 1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1" h="132">
                  <a:moveTo>
                    <a:pt x="0" y="0"/>
                  </a:moveTo>
                  <a:lnTo>
                    <a:pt x="25" y="0"/>
                  </a:lnTo>
                  <a:lnTo>
                    <a:pt x="25" y="50"/>
                  </a:lnTo>
                  <a:lnTo>
                    <a:pt x="25" y="67"/>
                  </a:lnTo>
                  <a:lnTo>
                    <a:pt x="23" y="84"/>
                  </a:lnTo>
                  <a:lnTo>
                    <a:pt x="22" y="97"/>
                  </a:lnTo>
                  <a:lnTo>
                    <a:pt x="62" y="0"/>
                  </a:lnTo>
                  <a:lnTo>
                    <a:pt x="91" y="0"/>
                  </a:lnTo>
                  <a:lnTo>
                    <a:pt x="91" y="132"/>
                  </a:lnTo>
                  <a:lnTo>
                    <a:pt x="65" y="132"/>
                  </a:lnTo>
                  <a:lnTo>
                    <a:pt x="65" y="82"/>
                  </a:lnTo>
                  <a:lnTo>
                    <a:pt x="66" y="57"/>
                  </a:lnTo>
                  <a:lnTo>
                    <a:pt x="68" y="37"/>
                  </a:lnTo>
                  <a:lnTo>
                    <a:pt x="28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8" name="Freeform 311"/>
            <p:cNvSpPr>
              <a:spLocks noEditPoints="1"/>
            </p:cNvSpPr>
            <p:nvPr/>
          </p:nvSpPr>
          <p:spPr bwMode="auto">
            <a:xfrm>
              <a:off x="6024563" y="3630613"/>
              <a:ext cx="82550" cy="104775"/>
            </a:xfrm>
            <a:custGeom>
              <a:avLst/>
              <a:gdLst>
                <a:gd name="T0" fmla="*/ 33994876 w 105"/>
                <a:gd name="T1" fmla="*/ 10710863 h 132"/>
                <a:gd name="T2" fmla="*/ 25960010 w 105"/>
                <a:gd name="T3" fmla="*/ 49772888 h 132"/>
                <a:gd name="T4" fmla="*/ 41412583 w 105"/>
                <a:gd name="T5" fmla="*/ 49772888 h 132"/>
                <a:gd name="T6" fmla="*/ 33994876 w 105"/>
                <a:gd name="T7" fmla="*/ 10710863 h 132"/>
                <a:gd name="T8" fmla="*/ 22869495 w 105"/>
                <a:gd name="T9" fmla="*/ 0 h 132"/>
                <a:gd name="T10" fmla="*/ 45738990 w 105"/>
                <a:gd name="T11" fmla="*/ 0 h 132"/>
                <a:gd name="T12" fmla="*/ 64900024 w 105"/>
                <a:gd name="T13" fmla="*/ 83165156 h 132"/>
                <a:gd name="T14" fmla="*/ 47593613 w 105"/>
                <a:gd name="T15" fmla="*/ 83165156 h 132"/>
                <a:gd name="T16" fmla="*/ 43266420 w 105"/>
                <a:gd name="T17" fmla="*/ 62373669 h 132"/>
                <a:gd name="T18" fmla="*/ 24105386 w 105"/>
                <a:gd name="T19" fmla="*/ 62373669 h 132"/>
                <a:gd name="T20" fmla="*/ 18543089 w 105"/>
                <a:gd name="T21" fmla="*/ 83165156 h 132"/>
                <a:gd name="T22" fmla="*/ 0 w 105"/>
                <a:gd name="T23" fmla="*/ 83165156 h 132"/>
                <a:gd name="T24" fmla="*/ 22869495 w 105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5" h="132">
                  <a:moveTo>
                    <a:pt x="55" y="17"/>
                  </a:moveTo>
                  <a:lnTo>
                    <a:pt x="42" y="79"/>
                  </a:lnTo>
                  <a:lnTo>
                    <a:pt x="67" y="79"/>
                  </a:lnTo>
                  <a:lnTo>
                    <a:pt x="55" y="17"/>
                  </a:lnTo>
                  <a:close/>
                  <a:moveTo>
                    <a:pt x="37" y="0"/>
                  </a:moveTo>
                  <a:lnTo>
                    <a:pt x="74" y="0"/>
                  </a:lnTo>
                  <a:lnTo>
                    <a:pt x="105" y="132"/>
                  </a:lnTo>
                  <a:lnTo>
                    <a:pt x="77" y="132"/>
                  </a:lnTo>
                  <a:lnTo>
                    <a:pt x="70" y="99"/>
                  </a:lnTo>
                  <a:lnTo>
                    <a:pt x="39" y="9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29" name="Freeform 312"/>
            <p:cNvSpPr>
              <a:spLocks/>
            </p:cNvSpPr>
            <p:nvPr/>
          </p:nvSpPr>
          <p:spPr bwMode="auto">
            <a:xfrm>
              <a:off x="6116638" y="3629026"/>
              <a:ext cx="69850" cy="107950"/>
            </a:xfrm>
            <a:custGeom>
              <a:avLst/>
              <a:gdLst>
                <a:gd name="T0" fmla="*/ 28351956 w 88"/>
                <a:gd name="T1" fmla="*/ 0 h 137"/>
                <a:gd name="T2" fmla="*/ 39692263 w 88"/>
                <a:gd name="T3" fmla="*/ 2483638 h 137"/>
                <a:gd name="T4" fmla="*/ 47882969 w 88"/>
                <a:gd name="T5" fmla="*/ 6209095 h 137"/>
                <a:gd name="T6" fmla="*/ 52923281 w 88"/>
                <a:gd name="T7" fmla="*/ 13659221 h 137"/>
                <a:gd name="T8" fmla="*/ 55443438 w 88"/>
                <a:gd name="T9" fmla="*/ 24213894 h 137"/>
                <a:gd name="T10" fmla="*/ 55443438 w 88"/>
                <a:gd name="T11" fmla="*/ 28560261 h 137"/>
                <a:gd name="T12" fmla="*/ 37802344 w 88"/>
                <a:gd name="T13" fmla="*/ 28560261 h 137"/>
                <a:gd name="T14" fmla="*/ 37802344 w 88"/>
                <a:gd name="T15" fmla="*/ 26076623 h 137"/>
                <a:gd name="T16" fmla="*/ 37802344 w 88"/>
                <a:gd name="T17" fmla="*/ 22351166 h 137"/>
                <a:gd name="T18" fmla="*/ 36542663 w 88"/>
                <a:gd name="T19" fmla="*/ 18005587 h 137"/>
                <a:gd name="T20" fmla="*/ 35282188 w 88"/>
                <a:gd name="T21" fmla="*/ 16142859 h 137"/>
                <a:gd name="T22" fmla="*/ 33392269 w 88"/>
                <a:gd name="T23" fmla="*/ 13659221 h 137"/>
                <a:gd name="T24" fmla="*/ 31502350 w 88"/>
                <a:gd name="T25" fmla="*/ 13038311 h 137"/>
                <a:gd name="T26" fmla="*/ 27091481 w 88"/>
                <a:gd name="T27" fmla="*/ 13038311 h 137"/>
                <a:gd name="T28" fmla="*/ 23941881 w 88"/>
                <a:gd name="T29" fmla="*/ 13038311 h 137"/>
                <a:gd name="T30" fmla="*/ 22051169 w 88"/>
                <a:gd name="T31" fmla="*/ 13659221 h 137"/>
                <a:gd name="T32" fmla="*/ 19531013 w 88"/>
                <a:gd name="T33" fmla="*/ 16142859 h 137"/>
                <a:gd name="T34" fmla="*/ 18901569 w 88"/>
                <a:gd name="T35" fmla="*/ 18005587 h 137"/>
                <a:gd name="T36" fmla="*/ 17641094 w 88"/>
                <a:gd name="T37" fmla="*/ 22351166 h 137"/>
                <a:gd name="T38" fmla="*/ 16381413 w 88"/>
                <a:gd name="T39" fmla="*/ 26076623 h 137"/>
                <a:gd name="T40" fmla="*/ 16381413 w 88"/>
                <a:gd name="T41" fmla="*/ 58362340 h 137"/>
                <a:gd name="T42" fmla="*/ 17641094 w 88"/>
                <a:gd name="T43" fmla="*/ 63329616 h 137"/>
                <a:gd name="T44" fmla="*/ 17641094 w 88"/>
                <a:gd name="T45" fmla="*/ 66433376 h 137"/>
                <a:gd name="T46" fmla="*/ 19531013 w 88"/>
                <a:gd name="T47" fmla="*/ 69537923 h 137"/>
                <a:gd name="T48" fmla="*/ 22051169 w 88"/>
                <a:gd name="T49" fmla="*/ 72021561 h 137"/>
                <a:gd name="T50" fmla="*/ 23941881 w 88"/>
                <a:gd name="T51" fmla="*/ 72642470 h 137"/>
                <a:gd name="T52" fmla="*/ 27091481 w 88"/>
                <a:gd name="T53" fmla="*/ 72642470 h 137"/>
                <a:gd name="T54" fmla="*/ 30241875 w 88"/>
                <a:gd name="T55" fmla="*/ 72642470 h 137"/>
                <a:gd name="T56" fmla="*/ 33392269 w 88"/>
                <a:gd name="T57" fmla="*/ 72021561 h 137"/>
                <a:gd name="T58" fmla="*/ 35282188 w 88"/>
                <a:gd name="T59" fmla="*/ 69537923 h 137"/>
                <a:gd name="T60" fmla="*/ 36542663 w 88"/>
                <a:gd name="T61" fmla="*/ 66433376 h 137"/>
                <a:gd name="T62" fmla="*/ 37802344 w 88"/>
                <a:gd name="T63" fmla="*/ 63329616 h 137"/>
                <a:gd name="T64" fmla="*/ 37802344 w 88"/>
                <a:gd name="T65" fmla="*/ 58362340 h 137"/>
                <a:gd name="T66" fmla="*/ 37802344 w 88"/>
                <a:gd name="T67" fmla="*/ 54015974 h 137"/>
                <a:gd name="T68" fmla="*/ 55443438 w 88"/>
                <a:gd name="T69" fmla="*/ 54015974 h 137"/>
                <a:gd name="T70" fmla="*/ 55443438 w 88"/>
                <a:gd name="T71" fmla="*/ 58362340 h 137"/>
                <a:gd name="T72" fmla="*/ 54183756 w 88"/>
                <a:gd name="T73" fmla="*/ 66433376 h 137"/>
                <a:gd name="T74" fmla="*/ 51033363 w 88"/>
                <a:gd name="T75" fmla="*/ 73884289 h 137"/>
                <a:gd name="T76" fmla="*/ 45993050 w 88"/>
                <a:gd name="T77" fmla="*/ 80092596 h 137"/>
                <a:gd name="T78" fmla="*/ 38432581 w 88"/>
                <a:gd name="T79" fmla="*/ 84438963 h 137"/>
                <a:gd name="T80" fmla="*/ 27091481 w 88"/>
                <a:gd name="T81" fmla="*/ 85059872 h 137"/>
                <a:gd name="T82" fmla="*/ 15751175 w 88"/>
                <a:gd name="T83" fmla="*/ 84438963 h 137"/>
                <a:gd name="T84" fmla="*/ 8190706 w 88"/>
                <a:gd name="T85" fmla="*/ 80092596 h 137"/>
                <a:gd name="T86" fmla="*/ 3150394 w 88"/>
                <a:gd name="T87" fmla="*/ 73884289 h 137"/>
                <a:gd name="T88" fmla="*/ 0 w 88"/>
                <a:gd name="T89" fmla="*/ 66433376 h 137"/>
                <a:gd name="T90" fmla="*/ 0 w 88"/>
                <a:gd name="T91" fmla="*/ 58362340 h 137"/>
                <a:gd name="T92" fmla="*/ 0 w 88"/>
                <a:gd name="T93" fmla="*/ 28560261 h 137"/>
                <a:gd name="T94" fmla="*/ 630238 w 88"/>
                <a:gd name="T95" fmla="*/ 16142859 h 137"/>
                <a:gd name="T96" fmla="*/ 6300788 w 88"/>
                <a:gd name="T97" fmla="*/ 7450126 h 137"/>
                <a:gd name="T98" fmla="*/ 15751175 w 88"/>
                <a:gd name="T99" fmla="*/ 2483638 h 137"/>
                <a:gd name="T100" fmla="*/ 28351956 w 88"/>
                <a:gd name="T101" fmla="*/ 0 h 13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8" h="137">
                  <a:moveTo>
                    <a:pt x="45" y="0"/>
                  </a:moveTo>
                  <a:lnTo>
                    <a:pt x="63" y="4"/>
                  </a:lnTo>
                  <a:lnTo>
                    <a:pt x="76" y="10"/>
                  </a:lnTo>
                  <a:lnTo>
                    <a:pt x="84" y="22"/>
                  </a:lnTo>
                  <a:lnTo>
                    <a:pt x="88" y="39"/>
                  </a:lnTo>
                  <a:lnTo>
                    <a:pt x="88" y="46"/>
                  </a:lnTo>
                  <a:lnTo>
                    <a:pt x="60" y="46"/>
                  </a:lnTo>
                  <a:lnTo>
                    <a:pt x="60" y="42"/>
                  </a:lnTo>
                  <a:lnTo>
                    <a:pt x="60" y="36"/>
                  </a:lnTo>
                  <a:lnTo>
                    <a:pt x="58" y="29"/>
                  </a:lnTo>
                  <a:lnTo>
                    <a:pt x="56" y="26"/>
                  </a:lnTo>
                  <a:lnTo>
                    <a:pt x="53" y="22"/>
                  </a:lnTo>
                  <a:lnTo>
                    <a:pt x="50" y="21"/>
                  </a:lnTo>
                  <a:lnTo>
                    <a:pt x="43" y="21"/>
                  </a:lnTo>
                  <a:lnTo>
                    <a:pt x="38" y="21"/>
                  </a:lnTo>
                  <a:lnTo>
                    <a:pt x="35" y="22"/>
                  </a:lnTo>
                  <a:lnTo>
                    <a:pt x="31" y="26"/>
                  </a:lnTo>
                  <a:lnTo>
                    <a:pt x="30" y="29"/>
                  </a:lnTo>
                  <a:lnTo>
                    <a:pt x="28" y="36"/>
                  </a:lnTo>
                  <a:lnTo>
                    <a:pt x="26" y="42"/>
                  </a:lnTo>
                  <a:lnTo>
                    <a:pt x="26" y="94"/>
                  </a:lnTo>
                  <a:lnTo>
                    <a:pt x="28" y="102"/>
                  </a:lnTo>
                  <a:lnTo>
                    <a:pt x="28" y="107"/>
                  </a:lnTo>
                  <a:lnTo>
                    <a:pt x="31" y="112"/>
                  </a:lnTo>
                  <a:lnTo>
                    <a:pt x="35" y="116"/>
                  </a:lnTo>
                  <a:lnTo>
                    <a:pt x="38" y="117"/>
                  </a:lnTo>
                  <a:lnTo>
                    <a:pt x="43" y="117"/>
                  </a:lnTo>
                  <a:lnTo>
                    <a:pt x="48" y="117"/>
                  </a:lnTo>
                  <a:lnTo>
                    <a:pt x="53" y="116"/>
                  </a:lnTo>
                  <a:lnTo>
                    <a:pt x="56" y="112"/>
                  </a:lnTo>
                  <a:lnTo>
                    <a:pt x="58" y="107"/>
                  </a:lnTo>
                  <a:lnTo>
                    <a:pt x="60" y="102"/>
                  </a:lnTo>
                  <a:lnTo>
                    <a:pt x="60" y="94"/>
                  </a:lnTo>
                  <a:lnTo>
                    <a:pt x="60" y="87"/>
                  </a:lnTo>
                  <a:lnTo>
                    <a:pt x="88" y="87"/>
                  </a:lnTo>
                  <a:lnTo>
                    <a:pt x="88" y="94"/>
                  </a:lnTo>
                  <a:lnTo>
                    <a:pt x="86" y="107"/>
                  </a:lnTo>
                  <a:lnTo>
                    <a:pt x="81" y="119"/>
                  </a:lnTo>
                  <a:lnTo>
                    <a:pt x="73" y="129"/>
                  </a:lnTo>
                  <a:lnTo>
                    <a:pt x="61" y="136"/>
                  </a:lnTo>
                  <a:lnTo>
                    <a:pt x="43" y="137"/>
                  </a:lnTo>
                  <a:lnTo>
                    <a:pt x="25" y="136"/>
                  </a:lnTo>
                  <a:lnTo>
                    <a:pt x="13" y="129"/>
                  </a:lnTo>
                  <a:lnTo>
                    <a:pt x="5" y="119"/>
                  </a:lnTo>
                  <a:lnTo>
                    <a:pt x="0" y="107"/>
                  </a:lnTo>
                  <a:lnTo>
                    <a:pt x="0" y="94"/>
                  </a:lnTo>
                  <a:lnTo>
                    <a:pt x="0" y="46"/>
                  </a:lnTo>
                  <a:lnTo>
                    <a:pt x="1" y="26"/>
                  </a:lnTo>
                  <a:lnTo>
                    <a:pt x="10" y="12"/>
                  </a:lnTo>
                  <a:lnTo>
                    <a:pt x="25" y="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6196013" y="3630613"/>
              <a:ext cx="74613" cy="104775"/>
            </a:xfrm>
            <a:custGeom>
              <a:avLst/>
              <a:gdLst>
                <a:gd name="T0" fmla="*/ 0 w 95"/>
                <a:gd name="T1" fmla="*/ 0 h 132"/>
                <a:gd name="T2" fmla="*/ 58601050 w 95"/>
                <a:gd name="T3" fmla="*/ 0 h 132"/>
                <a:gd name="T4" fmla="*/ 58601050 w 95"/>
                <a:gd name="T5" fmla="*/ 12600781 h 132"/>
                <a:gd name="T6" fmla="*/ 38245053 w 95"/>
                <a:gd name="T7" fmla="*/ 12600781 h 132"/>
                <a:gd name="T8" fmla="*/ 38245053 w 95"/>
                <a:gd name="T9" fmla="*/ 83165156 h 132"/>
                <a:gd name="T10" fmla="*/ 20973322 w 95"/>
                <a:gd name="T11" fmla="*/ 83165156 h 132"/>
                <a:gd name="T12" fmla="*/ 20973322 w 95"/>
                <a:gd name="T13" fmla="*/ 12600781 h 132"/>
                <a:gd name="T14" fmla="*/ 0 w 95"/>
                <a:gd name="T15" fmla="*/ 12600781 h 132"/>
                <a:gd name="T16" fmla="*/ 0 w 95"/>
                <a:gd name="T17" fmla="*/ 0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132">
                  <a:moveTo>
                    <a:pt x="0" y="0"/>
                  </a:moveTo>
                  <a:lnTo>
                    <a:pt x="95" y="0"/>
                  </a:lnTo>
                  <a:lnTo>
                    <a:pt x="95" y="20"/>
                  </a:lnTo>
                  <a:lnTo>
                    <a:pt x="62" y="20"/>
                  </a:lnTo>
                  <a:lnTo>
                    <a:pt x="62" y="132"/>
                  </a:lnTo>
                  <a:lnTo>
                    <a:pt x="34" y="132"/>
                  </a:lnTo>
                  <a:lnTo>
                    <a:pt x="34" y="20"/>
                  </a:lnTo>
                  <a:lnTo>
                    <a:pt x="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1" name="Freeform 314"/>
            <p:cNvSpPr>
              <a:spLocks noEditPoints="1"/>
            </p:cNvSpPr>
            <p:nvPr/>
          </p:nvSpPr>
          <p:spPr bwMode="auto">
            <a:xfrm>
              <a:off x="6281738" y="3630613"/>
              <a:ext cx="71438" cy="104775"/>
            </a:xfrm>
            <a:custGeom>
              <a:avLst/>
              <a:gdLst>
                <a:gd name="T0" fmla="*/ 18271459 w 90"/>
                <a:gd name="T1" fmla="*/ 12600781 h 132"/>
                <a:gd name="T2" fmla="*/ 18271459 w 90"/>
                <a:gd name="T3" fmla="*/ 37172106 h 132"/>
                <a:gd name="T4" fmla="*/ 26462223 w 90"/>
                <a:gd name="T5" fmla="*/ 37172106 h 132"/>
                <a:gd name="T6" fmla="*/ 30872329 w 90"/>
                <a:gd name="T7" fmla="*/ 37172106 h 132"/>
                <a:gd name="T8" fmla="*/ 34022744 w 90"/>
                <a:gd name="T9" fmla="*/ 35912425 h 132"/>
                <a:gd name="T10" fmla="*/ 35912676 w 90"/>
                <a:gd name="T11" fmla="*/ 34022506 h 132"/>
                <a:gd name="T12" fmla="*/ 37802608 w 90"/>
                <a:gd name="T13" fmla="*/ 31502350 h 132"/>
                <a:gd name="T14" fmla="*/ 39063092 w 90"/>
                <a:gd name="T15" fmla="*/ 28351956 h 132"/>
                <a:gd name="T16" fmla="*/ 39063092 w 90"/>
                <a:gd name="T17" fmla="*/ 25201563 h 132"/>
                <a:gd name="T18" fmla="*/ 39063092 w 90"/>
                <a:gd name="T19" fmla="*/ 21421725 h 132"/>
                <a:gd name="T20" fmla="*/ 37173160 w 90"/>
                <a:gd name="T21" fmla="*/ 17010856 h 132"/>
                <a:gd name="T22" fmla="*/ 34652986 w 90"/>
                <a:gd name="T23" fmla="*/ 15120938 h 132"/>
                <a:gd name="T24" fmla="*/ 31502570 w 90"/>
                <a:gd name="T25" fmla="*/ 13861256 h 132"/>
                <a:gd name="T26" fmla="*/ 26462223 w 90"/>
                <a:gd name="T27" fmla="*/ 12600781 h 132"/>
                <a:gd name="T28" fmla="*/ 18271459 w 90"/>
                <a:gd name="T29" fmla="*/ 12600781 h 132"/>
                <a:gd name="T30" fmla="*/ 0 w 90"/>
                <a:gd name="T31" fmla="*/ 0 h 132"/>
                <a:gd name="T32" fmla="*/ 32762261 w 90"/>
                <a:gd name="T33" fmla="*/ 0 h 132"/>
                <a:gd name="T34" fmla="*/ 43473198 w 90"/>
                <a:gd name="T35" fmla="*/ 1889919 h 132"/>
                <a:gd name="T36" fmla="*/ 50403478 w 90"/>
                <a:gd name="T37" fmla="*/ 7560469 h 132"/>
                <a:gd name="T38" fmla="*/ 56074067 w 90"/>
                <a:gd name="T39" fmla="*/ 15751175 h 132"/>
                <a:gd name="T40" fmla="*/ 56704309 w 90"/>
                <a:gd name="T41" fmla="*/ 24571325 h 132"/>
                <a:gd name="T42" fmla="*/ 56074067 w 90"/>
                <a:gd name="T43" fmla="*/ 34651950 h 132"/>
                <a:gd name="T44" fmla="*/ 50403478 w 90"/>
                <a:gd name="T45" fmla="*/ 42212419 h 132"/>
                <a:gd name="T46" fmla="*/ 43473198 w 90"/>
                <a:gd name="T47" fmla="*/ 47252731 h 132"/>
                <a:gd name="T48" fmla="*/ 32762261 w 90"/>
                <a:gd name="T49" fmla="*/ 49772888 h 132"/>
                <a:gd name="T50" fmla="*/ 18271459 w 90"/>
                <a:gd name="T51" fmla="*/ 49772888 h 132"/>
                <a:gd name="T52" fmla="*/ 18271459 w 90"/>
                <a:gd name="T53" fmla="*/ 83165156 h 132"/>
                <a:gd name="T54" fmla="*/ 0 w 90"/>
                <a:gd name="T55" fmla="*/ 83165156 h 132"/>
                <a:gd name="T56" fmla="*/ 0 w 90"/>
                <a:gd name="T57" fmla="*/ 0 h 1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0" h="132">
                  <a:moveTo>
                    <a:pt x="29" y="20"/>
                  </a:moveTo>
                  <a:lnTo>
                    <a:pt x="29" y="59"/>
                  </a:lnTo>
                  <a:lnTo>
                    <a:pt x="42" y="59"/>
                  </a:lnTo>
                  <a:lnTo>
                    <a:pt x="49" y="59"/>
                  </a:lnTo>
                  <a:lnTo>
                    <a:pt x="54" y="57"/>
                  </a:lnTo>
                  <a:lnTo>
                    <a:pt x="57" y="54"/>
                  </a:lnTo>
                  <a:lnTo>
                    <a:pt x="60" y="50"/>
                  </a:lnTo>
                  <a:lnTo>
                    <a:pt x="62" y="45"/>
                  </a:lnTo>
                  <a:lnTo>
                    <a:pt x="62" y="40"/>
                  </a:lnTo>
                  <a:lnTo>
                    <a:pt x="62" y="34"/>
                  </a:lnTo>
                  <a:lnTo>
                    <a:pt x="59" y="27"/>
                  </a:lnTo>
                  <a:lnTo>
                    <a:pt x="55" y="24"/>
                  </a:lnTo>
                  <a:lnTo>
                    <a:pt x="50" y="22"/>
                  </a:lnTo>
                  <a:lnTo>
                    <a:pt x="42" y="20"/>
                  </a:lnTo>
                  <a:lnTo>
                    <a:pt x="29" y="20"/>
                  </a:lnTo>
                  <a:close/>
                  <a:moveTo>
                    <a:pt x="0" y="0"/>
                  </a:moveTo>
                  <a:lnTo>
                    <a:pt x="52" y="0"/>
                  </a:lnTo>
                  <a:lnTo>
                    <a:pt x="69" y="3"/>
                  </a:lnTo>
                  <a:lnTo>
                    <a:pt x="80" y="12"/>
                  </a:lnTo>
                  <a:lnTo>
                    <a:pt x="89" y="25"/>
                  </a:lnTo>
                  <a:lnTo>
                    <a:pt x="90" y="39"/>
                  </a:lnTo>
                  <a:lnTo>
                    <a:pt x="89" y="55"/>
                  </a:lnTo>
                  <a:lnTo>
                    <a:pt x="80" y="67"/>
                  </a:lnTo>
                  <a:lnTo>
                    <a:pt x="69" y="75"/>
                  </a:lnTo>
                  <a:lnTo>
                    <a:pt x="52" y="79"/>
                  </a:lnTo>
                  <a:lnTo>
                    <a:pt x="29" y="79"/>
                  </a:lnTo>
                  <a:lnTo>
                    <a:pt x="29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2" name="Freeform 315"/>
            <p:cNvSpPr>
              <a:spLocks noEditPoints="1"/>
            </p:cNvSpPr>
            <p:nvPr/>
          </p:nvSpPr>
          <p:spPr bwMode="auto">
            <a:xfrm>
              <a:off x="6367463" y="3629026"/>
              <a:ext cx="73025" cy="107950"/>
            </a:xfrm>
            <a:custGeom>
              <a:avLst/>
              <a:gdLst>
                <a:gd name="T0" fmla="*/ 28365551 w 94"/>
                <a:gd name="T1" fmla="*/ 13038311 h 137"/>
                <a:gd name="T2" fmla="*/ 25347444 w 94"/>
                <a:gd name="T3" fmla="*/ 13038311 h 137"/>
                <a:gd name="T4" fmla="*/ 22330113 w 94"/>
                <a:gd name="T5" fmla="*/ 14901040 h 137"/>
                <a:gd name="T6" fmla="*/ 20519248 w 94"/>
                <a:gd name="T7" fmla="*/ 16142859 h 137"/>
                <a:gd name="T8" fmla="*/ 18105539 w 94"/>
                <a:gd name="T9" fmla="*/ 19247406 h 137"/>
                <a:gd name="T10" fmla="*/ 17501917 w 94"/>
                <a:gd name="T11" fmla="*/ 22351166 h 137"/>
                <a:gd name="T12" fmla="*/ 17501917 w 94"/>
                <a:gd name="T13" fmla="*/ 26076623 h 137"/>
                <a:gd name="T14" fmla="*/ 17501917 w 94"/>
                <a:gd name="T15" fmla="*/ 59604159 h 137"/>
                <a:gd name="T16" fmla="*/ 17501917 w 94"/>
                <a:gd name="T17" fmla="*/ 63329616 h 137"/>
                <a:gd name="T18" fmla="*/ 18105539 w 94"/>
                <a:gd name="T19" fmla="*/ 66433376 h 137"/>
                <a:gd name="T20" fmla="*/ 20519248 w 94"/>
                <a:gd name="T21" fmla="*/ 69537923 h 137"/>
                <a:gd name="T22" fmla="*/ 22330113 w 94"/>
                <a:gd name="T23" fmla="*/ 72021561 h 137"/>
                <a:gd name="T24" fmla="*/ 25347444 w 94"/>
                <a:gd name="T25" fmla="*/ 72642470 h 137"/>
                <a:gd name="T26" fmla="*/ 28365551 w 94"/>
                <a:gd name="T27" fmla="*/ 72642470 h 137"/>
                <a:gd name="T28" fmla="*/ 32590125 w 94"/>
                <a:gd name="T29" fmla="*/ 72021561 h 137"/>
                <a:gd name="T30" fmla="*/ 35607456 w 94"/>
                <a:gd name="T31" fmla="*/ 70779742 h 137"/>
                <a:gd name="T32" fmla="*/ 37417544 w 94"/>
                <a:gd name="T33" fmla="*/ 67675195 h 137"/>
                <a:gd name="T34" fmla="*/ 39228409 w 94"/>
                <a:gd name="T35" fmla="*/ 64570647 h 137"/>
                <a:gd name="T36" fmla="*/ 39228409 w 94"/>
                <a:gd name="T37" fmla="*/ 59604159 h 137"/>
                <a:gd name="T38" fmla="*/ 39228409 w 94"/>
                <a:gd name="T39" fmla="*/ 26076623 h 137"/>
                <a:gd name="T40" fmla="*/ 39228409 w 94"/>
                <a:gd name="T41" fmla="*/ 22351166 h 137"/>
                <a:gd name="T42" fmla="*/ 37417544 w 94"/>
                <a:gd name="T43" fmla="*/ 18005587 h 137"/>
                <a:gd name="T44" fmla="*/ 35607456 w 94"/>
                <a:gd name="T45" fmla="*/ 14901040 h 137"/>
                <a:gd name="T46" fmla="*/ 32590125 w 94"/>
                <a:gd name="T47" fmla="*/ 13659221 h 137"/>
                <a:gd name="T48" fmla="*/ 28365551 w 94"/>
                <a:gd name="T49" fmla="*/ 13038311 h 137"/>
                <a:gd name="T50" fmla="*/ 28365551 w 94"/>
                <a:gd name="T51" fmla="*/ 0 h 137"/>
                <a:gd name="T52" fmla="*/ 37417544 w 94"/>
                <a:gd name="T53" fmla="*/ 1241819 h 137"/>
                <a:gd name="T54" fmla="*/ 45263847 w 94"/>
                <a:gd name="T55" fmla="*/ 4346366 h 137"/>
                <a:gd name="T56" fmla="*/ 51298509 w 94"/>
                <a:gd name="T57" fmla="*/ 9933764 h 137"/>
                <a:gd name="T58" fmla="*/ 55523083 w 94"/>
                <a:gd name="T59" fmla="*/ 16763768 h 137"/>
                <a:gd name="T60" fmla="*/ 56730326 w 94"/>
                <a:gd name="T61" fmla="*/ 28560261 h 137"/>
                <a:gd name="T62" fmla="*/ 56730326 w 94"/>
                <a:gd name="T63" fmla="*/ 58362340 h 137"/>
                <a:gd name="T64" fmla="*/ 55523083 w 94"/>
                <a:gd name="T65" fmla="*/ 68917014 h 137"/>
                <a:gd name="T66" fmla="*/ 51298509 w 94"/>
                <a:gd name="T67" fmla="*/ 75747018 h 137"/>
                <a:gd name="T68" fmla="*/ 45263847 w 94"/>
                <a:gd name="T69" fmla="*/ 81334415 h 137"/>
                <a:gd name="T70" fmla="*/ 37417544 w 94"/>
                <a:gd name="T71" fmla="*/ 84438963 h 137"/>
                <a:gd name="T72" fmla="*/ 28365551 w 94"/>
                <a:gd name="T73" fmla="*/ 85059872 h 137"/>
                <a:gd name="T74" fmla="*/ 19312782 w 94"/>
                <a:gd name="T75" fmla="*/ 84438963 h 137"/>
                <a:gd name="T76" fmla="*/ 11466479 w 94"/>
                <a:gd name="T77" fmla="*/ 81334415 h 137"/>
                <a:gd name="T78" fmla="*/ 5431817 w 94"/>
                <a:gd name="T79" fmla="*/ 75747018 h 137"/>
                <a:gd name="T80" fmla="*/ 1207243 w 94"/>
                <a:gd name="T81" fmla="*/ 68917014 h 137"/>
                <a:gd name="T82" fmla="*/ 0 w 94"/>
                <a:gd name="T83" fmla="*/ 58362340 h 137"/>
                <a:gd name="T84" fmla="*/ 0 w 94"/>
                <a:gd name="T85" fmla="*/ 28560261 h 137"/>
                <a:gd name="T86" fmla="*/ 1207243 w 94"/>
                <a:gd name="T87" fmla="*/ 18005587 h 137"/>
                <a:gd name="T88" fmla="*/ 5431817 w 94"/>
                <a:gd name="T89" fmla="*/ 9933764 h 137"/>
                <a:gd name="T90" fmla="*/ 11466479 w 94"/>
                <a:gd name="T91" fmla="*/ 4346366 h 137"/>
                <a:gd name="T92" fmla="*/ 19312782 w 94"/>
                <a:gd name="T93" fmla="*/ 1241819 h 137"/>
                <a:gd name="T94" fmla="*/ 28365551 w 94"/>
                <a:gd name="T95" fmla="*/ 0 h 1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4" h="137">
                  <a:moveTo>
                    <a:pt x="47" y="21"/>
                  </a:moveTo>
                  <a:lnTo>
                    <a:pt x="42" y="21"/>
                  </a:lnTo>
                  <a:lnTo>
                    <a:pt x="37" y="24"/>
                  </a:lnTo>
                  <a:lnTo>
                    <a:pt x="34" y="26"/>
                  </a:lnTo>
                  <a:lnTo>
                    <a:pt x="30" y="31"/>
                  </a:lnTo>
                  <a:lnTo>
                    <a:pt x="29" y="36"/>
                  </a:lnTo>
                  <a:lnTo>
                    <a:pt x="29" y="42"/>
                  </a:lnTo>
                  <a:lnTo>
                    <a:pt x="29" y="96"/>
                  </a:lnTo>
                  <a:lnTo>
                    <a:pt x="29" y="102"/>
                  </a:lnTo>
                  <a:lnTo>
                    <a:pt x="30" y="107"/>
                  </a:lnTo>
                  <a:lnTo>
                    <a:pt x="34" y="112"/>
                  </a:lnTo>
                  <a:lnTo>
                    <a:pt x="37" y="116"/>
                  </a:lnTo>
                  <a:lnTo>
                    <a:pt x="42" y="117"/>
                  </a:lnTo>
                  <a:lnTo>
                    <a:pt x="47" y="117"/>
                  </a:lnTo>
                  <a:lnTo>
                    <a:pt x="54" y="116"/>
                  </a:lnTo>
                  <a:lnTo>
                    <a:pt x="59" y="114"/>
                  </a:lnTo>
                  <a:lnTo>
                    <a:pt x="62" y="109"/>
                  </a:lnTo>
                  <a:lnTo>
                    <a:pt x="65" y="104"/>
                  </a:lnTo>
                  <a:lnTo>
                    <a:pt x="65" y="96"/>
                  </a:lnTo>
                  <a:lnTo>
                    <a:pt x="65" y="42"/>
                  </a:lnTo>
                  <a:lnTo>
                    <a:pt x="65" y="36"/>
                  </a:lnTo>
                  <a:lnTo>
                    <a:pt x="62" y="29"/>
                  </a:lnTo>
                  <a:lnTo>
                    <a:pt x="59" y="24"/>
                  </a:lnTo>
                  <a:lnTo>
                    <a:pt x="54" y="22"/>
                  </a:lnTo>
                  <a:lnTo>
                    <a:pt x="47" y="21"/>
                  </a:lnTo>
                  <a:close/>
                  <a:moveTo>
                    <a:pt x="47" y="0"/>
                  </a:moveTo>
                  <a:lnTo>
                    <a:pt x="62" y="2"/>
                  </a:lnTo>
                  <a:lnTo>
                    <a:pt x="75" y="7"/>
                  </a:lnTo>
                  <a:lnTo>
                    <a:pt x="85" y="16"/>
                  </a:lnTo>
                  <a:lnTo>
                    <a:pt x="92" y="27"/>
                  </a:lnTo>
                  <a:lnTo>
                    <a:pt x="94" y="46"/>
                  </a:lnTo>
                  <a:lnTo>
                    <a:pt x="94" y="94"/>
                  </a:lnTo>
                  <a:lnTo>
                    <a:pt x="92" y="111"/>
                  </a:lnTo>
                  <a:lnTo>
                    <a:pt x="85" y="122"/>
                  </a:lnTo>
                  <a:lnTo>
                    <a:pt x="75" y="131"/>
                  </a:lnTo>
                  <a:lnTo>
                    <a:pt x="62" y="136"/>
                  </a:lnTo>
                  <a:lnTo>
                    <a:pt x="47" y="137"/>
                  </a:lnTo>
                  <a:lnTo>
                    <a:pt x="32" y="136"/>
                  </a:lnTo>
                  <a:lnTo>
                    <a:pt x="19" y="131"/>
                  </a:lnTo>
                  <a:lnTo>
                    <a:pt x="9" y="122"/>
                  </a:lnTo>
                  <a:lnTo>
                    <a:pt x="2" y="111"/>
                  </a:lnTo>
                  <a:lnTo>
                    <a:pt x="0" y="94"/>
                  </a:lnTo>
                  <a:lnTo>
                    <a:pt x="0" y="46"/>
                  </a:lnTo>
                  <a:lnTo>
                    <a:pt x="2" y="29"/>
                  </a:lnTo>
                  <a:lnTo>
                    <a:pt x="9" y="16"/>
                  </a:lnTo>
                  <a:lnTo>
                    <a:pt x="19" y="7"/>
                  </a:lnTo>
                  <a:lnTo>
                    <a:pt x="32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3" name="Freeform 316"/>
            <p:cNvSpPr>
              <a:spLocks/>
            </p:cNvSpPr>
            <p:nvPr/>
          </p:nvSpPr>
          <p:spPr bwMode="auto">
            <a:xfrm>
              <a:off x="6454776" y="3630613"/>
              <a:ext cx="73025" cy="104775"/>
            </a:xfrm>
            <a:custGeom>
              <a:avLst/>
              <a:gdLst>
                <a:gd name="T0" fmla="*/ 0 w 91"/>
                <a:gd name="T1" fmla="*/ 0 h 132"/>
                <a:gd name="T2" fmla="*/ 16742787 w 91"/>
                <a:gd name="T3" fmla="*/ 0 h 132"/>
                <a:gd name="T4" fmla="*/ 16742787 w 91"/>
                <a:gd name="T5" fmla="*/ 31502350 h 132"/>
                <a:gd name="T6" fmla="*/ 16742787 w 91"/>
                <a:gd name="T7" fmla="*/ 42212419 h 132"/>
                <a:gd name="T8" fmla="*/ 16099204 w 91"/>
                <a:gd name="T9" fmla="*/ 52923281 h 132"/>
                <a:gd name="T10" fmla="*/ 14811235 w 91"/>
                <a:gd name="T11" fmla="*/ 61113988 h 132"/>
                <a:gd name="T12" fmla="*/ 14811235 w 91"/>
                <a:gd name="T13" fmla="*/ 61113988 h 132"/>
                <a:gd name="T14" fmla="*/ 40569801 w 91"/>
                <a:gd name="T15" fmla="*/ 0 h 132"/>
                <a:gd name="T16" fmla="*/ 58600556 w 91"/>
                <a:gd name="T17" fmla="*/ 0 h 132"/>
                <a:gd name="T18" fmla="*/ 58600556 w 91"/>
                <a:gd name="T19" fmla="*/ 83165156 h 132"/>
                <a:gd name="T20" fmla="*/ 42501352 w 91"/>
                <a:gd name="T21" fmla="*/ 83165156 h 132"/>
                <a:gd name="T22" fmla="*/ 42501352 w 91"/>
                <a:gd name="T23" fmla="*/ 51663600 h 132"/>
                <a:gd name="T24" fmla="*/ 43789321 w 91"/>
                <a:gd name="T25" fmla="*/ 35912425 h 132"/>
                <a:gd name="T26" fmla="*/ 45077289 w 91"/>
                <a:gd name="T27" fmla="*/ 23311644 h 132"/>
                <a:gd name="T28" fmla="*/ 45077289 w 91"/>
                <a:gd name="T29" fmla="*/ 23311644 h 132"/>
                <a:gd name="T30" fmla="*/ 19318724 w 91"/>
                <a:gd name="T31" fmla="*/ 83165156 h 132"/>
                <a:gd name="T32" fmla="*/ 0 w 91"/>
                <a:gd name="T33" fmla="*/ 83165156 h 132"/>
                <a:gd name="T34" fmla="*/ 0 w 91"/>
                <a:gd name="T35" fmla="*/ 0 h 1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1" h="132">
                  <a:moveTo>
                    <a:pt x="0" y="0"/>
                  </a:moveTo>
                  <a:lnTo>
                    <a:pt x="26" y="0"/>
                  </a:lnTo>
                  <a:lnTo>
                    <a:pt x="26" y="50"/>
                  </a:lnTo>
                  <a:lnTo>
                    <a:pt x="26" y="67"/>
                  </a:lnTo>
                  <a:lnTo>
                    <a:pt x="25" y="84"/>
                  </a:lnTo>
                  <a:lnTo>
                    <a:pt x="23" y="97"/>
                  </a:lnTo>
                  <a:lnTo>
                    <a:pt x="63" y="0"/>
                  </a:lnTo>
                  <a:lnTo>
                    <a:pt x="91" y="0"/>
                  </a:lnTo>
                  <a:lnTo>
                    <a:pt x="91" y="132"/>
                  </a:lnTo>
                  <a:lnTo>
                    <a:pt x="66" y="132"/>
                  </a:lnTo>
                  <a:lnTo>
                    <a:pt x="66" y="82"/>
                  </a:lnTo>
                  <a:lnTo>
                    <a:pt x="68" y="57"/>
                  </a:lnTo>
                  <a:lnTo>
                    <a:pt x="70" y="37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4" name="Freeform 317"/>
            <p:cNvSpPr>
              <a:spLocks/>
            </p:cNvSpPr>
            <p:nvPr/>
          </p:nvSpPr>
          <p:spPr bwMode="auto">
            <a:xfrm>
              <a:off x="6540501" y="3630613"/>
              <a:ext cx="74613" cy="104775"/>
            </a:xfrm>
            <a:custGeom>
              <a:avLst/>
              <a:gdLst>
                <a:gd name="T0" fmla="*/ 0 w 95"/>
                <a:gd name="T1" fmla="*/ 0 h 132"/>
                <a:gd name="T2" fmla="*/ 58601050 w 95"/>
                <a:gd name="T3" fmla="*/ 0 h 132"/>
                <a:gd name="T4" fmla="*/ 58601050 w 95"/>
                <a:gd name="T5" fmla="*/ 12600781 h 132"/>
                <a:gd name="T6" fmla="*/ 37011190 w 95"/>
                <a:gd name="T7" fmla="*/ 12600781 h 132"/>
                <a:gd name="T8" fmla="*/ 37011190 w 95"/>
                <a:gd name="T9" fmla="*/ 83165156 h 132"/>
                <a:gd name="T10" fmla="*/ 20355997 w 95"/>
                <a:gd name="T11" fmla="*/ 83165156 h 132"/>
                <a:gd name="T12" fmla="*/ 20355997 w 95"/>
                <a:gd name="T13" fmla="*/ 12600781 h 132"/>
                <a:gd name="T14" fmla="*/ 0 w 95"/>
                <a:gd name="T15" fmla="*/ 12600781 h 132"/>
                <a:gd name="T16" fmla="*/ 0 w 95"/>
                <a:gd name="T17" fmla="*/ 0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132">
                  <a:moveTo>
                    <a:pt x="0" y="0"/>
                  </a:moveTo>
                  <a:lnTo>
                    <a:pt x="95" y="0"/>
                  </a:lnTo>
                  <a:lnTo>
                    <a:pt x="95" y="20"/>
                  </a:lnTo>
                  <a:lnTo>
                    <a:pt x="60" y="20"/>
                  </a:lnTo>
                  <a:lnTo>
                    <a:pt x="60" y="132"/>
                  </a:lnTo>
                  <a:lnTo>
                    <a:pt x="33" y="132"/>
                  </a:lnTo>
                  <a:lnTo>
                    <a:pt x="33" y="20"/>
                  </a:lnTo>
                  <a:lnTo>
                    <a:pt x="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5" name="Freeform 318"/>
            <p:cNvSpPr>
              <a:spLocks/>
            </p:cNvSpPr>
            <p:nvPr/>
          </p:nvSpPr>
          <p:spPr bwMode="auto">
            <a:xfrm>
              <a:off x="6626226" y="3630613"/>
              <a:ext cx="60325" cy="104775"/>
            </a:xfrm>
            <a:custGeom>
              <a:avLst/>
              <a:gdLst>
                <a:gd name="T0" fmla="*/ 0 w 77"/>
                <a:gd name="T1" fmla="*/ 0 h 132"/>
                <a:gd name="T2" fmla="*/ 47261112 w 77"/>
                <a:gd name="T3" fmla="*/ 0 h 132"/>
                <a:gd name="T4" fmla="*/ 47261112 w 77"/>
                <a:gd name="T5" fmla="*/ 12600781 h 132"/>
                <a:gd name="T6" fmla="*/ 16572139 w 77"/>
                <a:gd name="T7" fmla="*/ 12600781 h 132"/>
                <a:gd name="T8" fmla="*/ 16572139 w 77"/>
                <a:gd name="T9" fmla="*/ 32762031 h 132"/>
                <a:gd name="T10" fmla="*/ 44805806 w 77"/>
                <a:gd name="T11" fmla="*/ 32762031 h 132"/>
                <a:gd name="T12" fmla="*/ 44805806 w 77"/>
                <a:gd name="T13" fmla="*/ 45362813 h 132"/>
                <a:gd name="T14" fmla="*/ 16572139 w 77"/>
                <a:gd name="T15" fmla="*/ 45362813 h 132"/>
                <a:gd name="T16" fmla="*/ 16572139 w 77"/>
                <a:gd name="T17" fmla="*/ 70564375 h 132"/>
                <a:gd name="T18" fmla="*/ 47261112 w 77"/>
                <a:gd name="T19" fmla="*/ 70564375 h 132"/>
                <a:gd name="T20" fmla="*/ 47261112 w 77"/>
                <a:gd name="T21" fmla="*/ 83165156 h 132"/>
                <a:gd name="T22" fmla="*/ 0 w 77"/>
                <a:gd name="T23" fmla="*/ 83165156 h 132"/>
                <a:gd name="T24" fmla="*/ 0 w 77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132">
                  <a:moveTo>
                    <a:pt x="0" y="0"/>
                  </a:moveTo>
                  <a:lnTo>
                    <a:pt x="77" y="0"/>
                  </a:lnTo>
                  <a:lnTo>
                    <a:pt x="77" y="20"/>
                  </a:lnTo>
                  <a:lnTo>
                    <a:pt x="27" y="20"/>
                  </a:lnTo>
                  <a:lnTo>
                    <a:pt x="27" y="52"/>
                  </a:lnTo>
                  <a:lnTo>
                    <a:pt x="73" y="52"/>
                  </a:lnTo>
                  <a:lnTo>
                    <a:pt x="73" y="72"/>
                  </a:lnTo>
                  <a:lnTo>
                    <a:pt x="27" y="72"/>
                  </a:lnTo>
                  <a:lnTo>
                    <a:pt x="27" y="112"/>
                  </a:lnTo>
                  <a:lnTo>
                    <a:pt x="77" y="112"/>
                  </a:lnTo>
                  <a:lnTo>
                    <a:pt x="77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6" name="Freeform 319"/>
            <p:cNvSpPr>
              <a:spLocks/>
            </p:cNvSpPr>
            <p:nvPr/>
          </p:nvSpPr>
          <p:spPr bwMode="auto">
            <a:xfrm>
              <a:off x="6694488" y="3630613"/>
              <a:ext cx="82550" cy="106363"/>
            </a:xfrm>
            <a:custGeom>
              <a:avLst/>
              <a:gdLst>
                <a:gd name="T0" fmla="*/ 13231019 w 104"/>
                <a:gd name="T1" fmla="*/ 0 h 135"/>
                <a:gd name="T2" fmla="*/ 65524063 w 104"/>
                <a:gd name="T3" fmla="*/ 0 h 135"/>
                <a:gd name="T4" fmla="*/ 65524063 w 104"/>
                <a:gd name="T5" fmla="*/ 81938116 h 135"/>
                <a:gd name="T6" fmla="*/ 47882969 w 104"/>
                <a:gd name="T7" fmla="*/ 81938116 h 135"/>
                <a:gd name="T8" fmla="*/ 47882969 w 104"/>
                <a:gd name="T9" fmla="*/ 12414532 h 135"/>
                <a:gd name="T10" fmla="*/ 30241875 w 104"/>
                <a:gd name="T11" fmla="*/ 12414532 h 135"/>
                <a:gd name="T12" fmla="*/ 30241875 w 104"/>
                <a:gd name="T13" fmla="*/ 44693733 h 135"/>
                <a:gd name="T14" fmla="*/ 28982194 w 104"/>
                <a:gd name="T15" fmla="*/ 62074235 h 135"/>
                <a:gd name="T16" fmla="*/ 25831800 w 104"/>
                <a:gd name="T17" fmla="*/ 73868710 h 135"/>
                <a:gd name="T18" fmla="*/ 19531013 w 104"/>
                <a:gd name="T19" fmla="*/ 80697214 h 135"/>
                <a:gd name="T20" fmla="*/ 10080625 w 104"/>
                <a:gd name="T21" fmla="*/ 83800650 h 135"/>
                <a:gd name="T22" fmla="*/ 5040313 w 104"/>
                <a:gd name="T23" fmla="*/ 83179805 h 135"/>
                <a:gd name="T24" fmla="*/ 0 w 104"/>
                <a:gd name="T25" fmla="*/ 83179805 h 135"/>
                <a:gd name="T26" fmla="*/ 0 w 104"/>
                <a:gd name="T27" fmla="*/ 71386118 h 135"/>
                <a:gd name="T28" fmla="*/ 3150394 w 104"/>
                <a:gd name="T29" fmla="*/ 71386118 h 135"/>
                <a:gd name="T30" fmla="*/ 5040313 w 104"/>
                <a:gd name="T31" fmla="*/ 71386118 h 135"/>
                <a:gd name="T32" fmla="*/ 8190706 w 104"/>
                <a:gd name="T33" fmla="*/ 71386118 h 135"/>
                <a:gd name="T34" fmla="*/ 10080625 w 104"/>
                <a:gd name="T35" fmla="*/ 68281895 h 135"/>
                <a:gd name="T36" fmla="*/ 11341100 w 104"/>
                <a:gd name="T37" fmla="*/ 63315924 h 135"/>
                <a:gd name="T38" fmla="*/ 12600781 w 104"/>
                <a:gd name="T39" fmla="*/ 54004828 h 135"/>
                <a:gd name="T40" fmla="*/ 13231019 w 104"/>
                <a:gd name="T41" fmla="*/ 39727762 h 135"/>
                <a:gd name="T42" fmla="*/ 13231019 w 104"/>
                <a:gd name="T43" fmla="*/ 0 h 1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4" h="135">
                  <a:moveTo>
                    <a:pt x="21" y="0"/>
                  </a:moveTo>
                  <a:lnTo>
                    <a:pt x="104" y="0"/>
                  </a:lnTo>
                  <a:lnTo>
                    <a:pt x="104" y="132"/>
                  </a:lnTo>
                  <a:lnTo>
                    <a:pt x="76" y="132"/>
                  </a:lnTo>
                  <a:lnTo>
                    <a:pt x="76" y="20"/>
                  </a:lnTo>
                  <a:lnTo>
                    <a:pt x="48" y="20"/>
                  </a:lnTo>
                  <a:lnTo>
                    <a:pt x="48" y="72"/>
                  </a:lnTo>
                  <a:lnTo>
                    <a:pt x="46" y="100"/>
                  </a:lnTo>
                  <a:lnTo>
                    <a:pt x="41" y="119"/>
                  </a:lnTo>
                  <a:lnTo>
                    <a:pt x="31" y="130"/>
                  </a:lnTo>
                  <a:lnTo>
                    <a:pt x="16" y="135"/>
                  </a:lnTo>
                  <a:lnTo>
                    <a:pt x="8" y="134"/>
                  </a:lnTo>
                  <a:lnTo>
                    <a:pt x="0" y="134"/>
                  </a:lnTo>
                  <a:lnTo>
                    <a:pt x="0" y="115"/>
                  </a:lnTo>
                  <a:lnTo>
                    <a:pt x="5" y="115"/>
                  </a:lnTo>
                  <a:lnTo>
                    <a:pt x="8" y="115"/>
                  </a:lnTo>
                  <a:lnTo>
                    <a:pt x="13" y="115"/>
                  </a:lnTo>
                  <a:lnTo>
                    <a:pt x="16" y="110"/>
                  </a:lnTo>
                  <a:lnTo>
                    <a:pt x="18" y="102"/>
                  </a:lnTo>
                  <a:lnTo>
                    <a:pt x="20" y="87"/>
                  </a:lnTo>
                  <a:lnTo>
                    <a:pt x="21" y="6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7" name="Freeform 320"/>
            <p:cNvSpPr>
              <a:spLocks noEditPoints="1"/>
            </p:cNvSpPr>
            <p:nvPr/>
          </p:nvSpPr>
          <p:spPr bwMode="auto">
            <a:xfrm>
              <a:off x="6792913" y="3630613"/>
              <a:ext cx="69850" cy="104775"/>
            </a:xfrm>
            <a:custGeom>
              <a:avLst/>
              <a:gdLst>
                <a:gd name="T0" fmla="*/ 17641094 w 88"/>
                <a:gd name="T1" fmla="*/ 45362813 h 132"/>
                <a:gd name="T2" fmla="*/ 17641094 w 88"/>
                <a:gd name="T3" fmla="*/ 71824850 h 132"/>
                <a:gd name="T4" fmla="*/ 27091481 w 88"/>
                <a:gd name="T5" fmla="*/ 71824850 h 132"/>
                <a:gd name="T6" fmla="*/ 30241875 w 88"/>
                <a:gd name="T7" fmla="*/ 71824850 h 132"/>
                <a:gd name="T8" fmla="*/ 32762031 w 88"/>
                <a:gd name="T9" fmla="*/ 70564375 h 132"/>
                <a:gd name="T10" fmla="*/ 34651950 w 88"/>
                <a:gd name="T11" fmla="*/ 68674456 h 132"/>
                <a:gd name="T12" fmla="*/ 36542663 w 88"/>
                <a:gd name="T13" fmla="*/ 66154300 h 132"/>
                <a:gd name="T14" fmla="*/ 37802344 w 88"/>
                <a:gd name="T15" fmla="*/ 63003906 h 132"/>
                <a:gd name="T16" fmla="*/ 37802344 w 88"/>
                <a:gd name="T17" fmla="*/ 59224069 h 132"/>
                <a:gd name="T18" fmla="*/ 36542663 w 88"/>
                <a:gd name="T19" fmla="*/ 53553519 h 132"/>
                <a:gd name="T20" fmla="*/ 35912425 w 88"/>
                <a:gd name="T21" fmla="*/ 50403125 h 132"/>
                <a:gd name="T22" fmla="*/ 33392269 w 88"/>
                <a:gd name="T23" fmla="*/ 47252731 h 132"/>
                <a:gd name="T24" fmla="*/ 31502350 w 88"/>
                <a:gd name="T25" fmla="*/ 45362813 h 132"/>
                <a:gd name="T26" fmla="*/ 27091481 w 88"/>
                <a:gd name="T27" fmla="*/ 45362813 h 132"/>
                <a:gd name="T28" fmla="*/ 17641094 w 88"/>
                <a:gd name="T29" fmla="*/ 45362813 h 132"/>
                <a:gd name="T30" fmla="*/ 0 w 88"/>
                <a:gd name="T31" fmla="*/ 0 h 132"/>
                <a:gd name="T32" fmla="*/ 17641094 w 88"/>
                <a:gd name="T33" fmla="*/ 0 h 132"/>
                <a:gd name="T34" fmla="*/ 17641094 w 88"/>
                <a:gd name="T35" fmla="*/ 32762031 h 132"/>
                <a:gd name="T36" fmla="*/ 32762031 w 88"/>
                <a:gd name="T37" fmla="*/ 32762031 h 132"/>
                <a:gd name="T38" fmla="*/ 42212419 w 88"/>
                <a:gd name="T39" fmla="*/ 34651950 h 132"/>
                <a:gd name="T40" fmla="*/ 49143444 w 88"/>
                <a:gd name="T41" fmla="*/ 40322500 h 132"/>
                <a:gd name="T42" fmla="*/ 53553519 w 88"/>
                <a:gd name="T43" fmla="*/ 48513206 h 132"/>
                <a:gd name="T44" fmla="*/ 55443438 w 88"/>
                <a:gd name="T45" fmla="*/ 56703913 h 132"/>
                <a:gd name="T46" fmla="*/ 53553519 w 88"/>
                <a:gd name="T47" fmla="*/ 67413981 h 132"/>
                <a:gd name="T48" fmla="*/ 49143444 w 88"/>
                <a:gd name="T49" fmla="*/ 75604688 h 132"/>
                <a:gd name="T50" fmla="*/ 42842656 w 88"/>
                <a:gd name="T51" fmla="*/ 81275238 h 132"/>
                <a:gd name="T52" fmla="*/ 33392269 w 88"/>
                <a:gd name="T53" fmla="*/ 83165156 h 132"/>
                <a:gd name="T54" fmla="*/ 0 w 88"/>
                <a:gd name="T55" fmla="*/ 83165156 h 132"/>
                <a:gd name="T56" fmla="*/ 0 w 88"/>
                <a:gd name="T57" fmla="*/ 0 h 1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8" h="132">
                  <a:moveTo>
                    <a:pt x="28" y="72"/>
                  </a:moveTo>
                  <a:lnTo>
                    <a:pt x="28" y="114"/>
                  </a:lnTo>
                  <a:lnTo>
                    <a:pt x="43" y="114"/>
                  </a:lnTo>
                  <a:lnTo>
                    <a:pt x="48" y="114"/>
                  </a:lnTo>
                  <a:lnTo>
                    <a:pt x="52" y="112"/>
                  </a:lnTo>
                  <a:lnTo>
                    <a:pt x="55" y="109"/>
                  </a:lnTo>
                  <a:lnTo>
                    <a:pt x="58" y="105"/>
                  </a:lnTo>
                  <a:lnTo>
                    <a:pt x="60" y="100"/>
                  </a:lnTo>
                  <a:lnTo>
                    <a:pt x="60" y="94"/>
                  </a:lnTo>
                  <a:lnTo>
                    <a:pt x="58" y="85"/>
                  </a:lnTo>
                  <a:lnTo>
                    <a:pt x="57" y="80"/>
                  </a:lnTo>
                  <a:lnTo>
                    <a:pt x="53" y="75"/>
                  </a:lnTo>
                  <a:lnTo>
                    <a:pt x="50" y="72"/>
                  </a:lnTo>
                  <a:lnTo>
                    <a:pt x="43" y="72"/>
                  </a:lnTo>
                  <a:lnTo>
                    <a:pt x="28" y="72"/>
                  </a:lnTo>
                  <a:close/>
                  <a:moveTo>
                    <a:pt x="0" y="0"/>
                  </a:moveTo>
                  <a:lnTo>
                    <a:pt x="28" y="0"/>
                  </a:lnTo>
                  <a:lnTo>
                    <a:pt x="28" y="52"/>
                  </a:lnTo>
                  <a:lnTo>
                    <a:pt x="52" y="52"/>
                  </a:lnTo>
                  <a:lnTo>
                    <a:pt x="67" y="55"/>
                  </a:lnTo>
                  <a:lnTo>
                    <a:pt x="78" y="64"/>
                  </a:lnTo>
                  <a:lnTo>
                    <a:pt x="85" y="77"/>
                  </a:lnTo>
                  <a:lnTo>
                    <a:pt x="88" y="90"/>
                  </a:lnTo>
                  <a:lnTo>
                    <a:pt x="85" y="107"/>
                  </a:lnTo>
                  <a:lnTo>
                    <a:pt x="78" y="120"/>
                  </a:lnTo>
                  <a:lnTo>
                    <a:pt x="68" y="129"/>
                  </a:lnTo>
                  <a:lnTo>
                    <a:pt x="53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8" name="Freeform 321"/>
            <p:cNvSpPr>
              <a:spLocks/>
            </p:cNvSpPr>
            <p:nvPr/>
          </p:nvSpPr>
          <p:spPr bwMode="auto">
            <a:xfrm>
              <a:off x="6877051" y="3630613"/>
              <a:ext cx="71438" cy="104775"/>
            </a:xfrm>
            <a:custGeom>
              <a:avLst/>
              <a:gdLst>
                <a:gd name="T0" fmla="*/ 0 w 89"/>
                <a:gd name="T1" fmla="*/ 0 h 132"/>
                <a:gd name="T2" fmla="*/ 16751810 w 89"/>
                <a:gd name="T3" fmla="*/ 0 h 132"/>
                <a:gd name="T4" fmla="*/ 16751810 w 89"/>
                <a:gd name="T5" fmla="*/ 32762031 h 132"/>
                <a:gd name="T6" fmla="*/ 40589627 w 89"/>
                <a:gd name="T7" fmla="*/ 32762031 h 132"/>
                <a:gd name="T8" fmla="*/ 40589627 w 89"/>
                <a:gd name="T9" fmla="*/ 0 h 132"/>
                <a:gd name="T10" fmla="*/ 57341436 w 89"/>
                <a:gd name="T11" fmla="*/ 0 h 132"/>
                <a:gd name="T12" fmla="*/ 57341436 w 89"/>
                <a:gd name="T13" fmla="*/ 83165156 h 132"/>
                <a:gd name="T14" fmla="*/ 40589627 w 89"/>
                <a:gd name="T15" fmla="*/ 83165156 h 132"/>
                <a:gd name="T16" fmla="*/ 40589627 w 89"/>
                <a:gd name="T17" fmla="*/ 45362813 h 132"/>
                <a:gd name="T18" fmla="*/ 16751810 w 89"/>
                <a:gd name="T19" fmla="*/ 45362813 h 132"/>
                <a:gd name="T20" fmla="*/ 16751810 w 89"/>
                <a:gd name="T21" fmla="*/ 83165156 h 132"/>
                <a:gd name="T22" fmla="*/ 0 w 89"/>
                <a:gd name="T23" fmla="*/ 83165156 h 132"/>
                <a:gd name="T24" fmla="*/ 0 w 89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9" h="132">
                  <a:moveTo>
                    <a:pt x="0" y="0"/>
                  </a:moveTo>
                  <a:lnTo>
                    <a:pt x="26" y="0"/>
                  </a:lnTo>
                  <a:lnTo>
                    <a:pt x="26" y="52"/>
                  </a:lnTo>
                  <a:lnTo>
                    <a:pt x="63" y="52"/>
                  </a:lnTo>
                  <a:lnTo>
                    <a:pt x="63" y="0"/>
                  </a:lnTo>
                  <a:lnTo>
                    <a:pt x="89" y="0"/>
                  </a:lnTo>
                  <a:lnTo>
                    <a:pt x="89" y="132"/>
                  </a:lnTo>
                  <a:lnTo>
                    <a:pt x="63" y="132"/>
                  </a:lnTo>
                  <a:lnTo>
                    <a:pt x="63" y="72"/>
                  </a:lnTo>
                  <a:lnTo>
                    <a:pt x="26" y="72"/>
                  </a:lnTo>
                  <a:lnTo>
                    <a:pt x="26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39" name="Freeform 322"/>
            <p:cNvSpPr>
              <a:spLocks noEditPoints="1"/>
            </p:cNvSpPr>
            <p:nvPr/>
          </p:nvSpPr>
          <p:spPr bwMode="auto">
            <a:xfrm>
              <a:off x="6958013" y="3630613"/>
              <a:ext cx="82550" cy="104775"/>
            </a:xfrm>
            <a:custGeom>
              <a:avLst/>
              <a:gdLst>
                <a:gd name="T0" fmla="*/ 33994876 w 105"/>
                <a:gd name="T1" fmla="*/ 10710863 h 132"/>
                <a:gd name="T2" fmla="*/ 25960010 w 105"/>
                <a:gd name="T3" fmla="*/ 49772888 h 132"/>
                <a:gd name="T4" fmla="*/ 40175906 w 105"/>
                <a:gd name="T5" fmla="*/ 49772888 h 132"/>
                <a:gd name="T6" fmla="*/ 33994876 w 105"/>
                <a:gd name="T7" fmla="*/ 10710863 h 132"/>
                <a:gd name="T8" fmla="*/ 22869495 w 105"/>
                <a:gd name="T9" fmla="*/ 0 h 132"/>
                <a:gd name="T10" fmla="*/ 45121044 w 105"/>
                <a:gd name="T11" fmla="*/ 0 h 132"/>
                <a:gd name="T12" fmla="*/ 64900024 w 105"/>
                <a:gd name="T13" fmla="*/ 83165156 h 132"/>
                <a:gd name="T14" fmla="*/ 46356935 w 105"/>
                <a:gd name="T15" fmla="*/ 83165156 h 132"/>
                <a:gd name="T16" fmla="*/ 42030529 w 105"/>
                <a:gd name="T17" fmla="*/ 62373669 h 132"/>
                <a:gd name="T18" fmla="*/ 23487440 w 105"/>
                <a:gd name="T19" fmla="*/ 62373669 h 132"/>
                <a:gd name="T20" fmla="*/ 18543089 w 105"/>
                <a:gd name="T21" fmla="*/ 83165156 h 132"/>
                <a:gd name="T22" fmla="*/ 0 w 105"/>
                <a:gd name="T23" fmla="*/ 83165156 h 132"/>
                <a:gd name="T24" fmla="*/ 22869495 w 105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5" h="132">
                  <a:moveTo>
                    <a:pt x="55" y="17"/>
                  </a:moveTo>
                  <a:lnTo>
                    <a:pt x="42" y="79"/>
                  </a:lnTo>
                  <a:lnTo>
                    <a:pt x="65" y="79"/>
                  </a:lnTo>
                  <a:lnTo>
                    <a:pt x="55" y="17"/>
                  </a:lnTo>
                  <a:close/>
                  <a:moveTo>
                    <a:pt x="37" y="0"/>
                  </a:moveTo>
                  <a:lnTo>
                    <a:pt x="73" y="0"/>
                  </a:lnTo>
                  <a:lnTo>
                    <a:pt x="105" y="132"/>
                  </a:lnTo>
                  <a:lnTo>
                    <a:pt x="75" y="132"/>
                  </a:lnTo>
                  <a:lnTo>
                    <a:pt x="68" y="99"/>
                  </a:lnTo>
                  <a:lnTo>
                    <a:pt x="38" y="9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0" name="Freeform 323"/>
            <p:cNvSpPr>
              <a:spLocks noEditPoints="1"/>
            </p:cNvSpPr>
            <p:nvPr/>
          </p:nvSpPr>
          <p:spPr bwMode="auto">
            <a:xfrm>
              <a:off x="7045326" y="3630613"/>
              <a:ext cx="74613" cy="104775"/>
            </a:xfrm>
            <a:custGeom>
              <a:avLst/>
              <a:gdLst>
                <a:gd name="T0" fmla="*/ 34022734 w 94"/>
                <a:gd name="T1" fmla="*/ 12600781 h 132"/>
                <a:gd name="T2" fmla="*/ 28982388 w 94"/>
                <a:gd name="T3" fmla="*/ 13861256 h 132"/>
                <a:gd name="T4" fmla="*/ 25831973 w 94"/>
                <a:gd name="T5" fmla="*/ 15120938 h 132"/>
                <a:gd name="T6" fmla="*/ 22681558 w 94"/>
                <a:gd name="T7" fmla="*/ 17010856 h 132"/>
                <a:gd name="T8" fmla="*/ 22051317 w 94"/>
                <a:gd name="T9" fmla="*/ 21421725 h 132"/>
                <a:gd name="T10" fmla="*/ 20791627 w 94"/>
                <a:gd name="T11" fmla="*/ 25201563 h 132"/>
                <a:gd name="T12" fmla="*/ 22051317 w 94"/>
                <a:gd name="T13" fmla="*/ 29611638 h 132"/>
                <a:gd name="T14" fmla="*/ 22681558 w 94"/>
                <a:gd name="T15" fmla="*/ 32762031 h 132"/>
                <a:gd name="T16" fmla="*/ 25831973 w 94"/>
                <a:gd name="T17" fmla="*/ 34651950 h 132"/>
                <a:gd name="T18" fmla="*/ 28982388 w 94"/>
                <a:gd name="T19" fmla="*/ 37172106 h 132"/>
                <a:gd name="T20" fmla="*/ 34022734 w 94"/>
                <a:gd name="T21" fmla="*/ 37172106 h 132"/>
                <a:gd name="T22" fmla="*/ 42842943 w 94"/>
                <a:gd name="T23" fmla="*/ 37172106 h 132"/>
                <a:gd name="T24" fmla="*/ 42842943 w 94"/>
                <a:gd name="T25" fmla="*/ 12600781 h 132"/>
                <a:gd name="T26" fmla="*/ 34022734 w 94"/>
                <a:gd name="T27" fmla="*/ 12600781 h 132"/>
                <a:gd name="T28" fmla="*/ 27091663 w 94"/>
                <a:gd name="T29" fmla="*/ 0 h 132"/>
                <a:gd name="T30" fmla="*/ 59224466 w 94"/>
                <a:gd name="T31" fmla="*/ 0 h 132"/>
                <a:gd name="T32" fmla="*/ 59224466 w 94"/>
                <a:gd name="T33" fmla="*/ 83165156 h 132"/>
                <a:gd name="T34" fmla="*/ 42842943 w 94"/>
                <a:gd name="T35" fmla="*/ 83165156 h 132"/>
                <a:gd name="T36" fmla="*/ 42842943 w 94"/>
                <a:gd name="T37" fmla="*/ 49772888 h 132"/>
                <a:gd name="T38" fmla="*/ 34022734 w 94"/>
                <a:gd name="T39" fmla="*/ 49772888 h 132"/>
                <a:gd name="T40" fmla="*/ 18901695 w 94"/>
                <a:gd name="T41" fmla="*/ 83165156 h 132"/>
                <a:gd name="T42" fmla="*/ 0 w 94"/>
                <a:gd name="T43" fmla="*/ 83165156 h 132"/>
                <a:gd name="T44" fmla="*/ 17641212 w 94"/>
                <a:gd name="T45" fmla="*/ 47252731 h 132"/>
                <a:gd name="T46" fmla="*/ 10080693 w 94"/>
                <a:gd name="T47" fmla="*/ 42212419 h 132"/>
                <a:gd name="T48" fmla="*/ 5040346 w 94"/>
                <a:gd name="T49" fmla="*/ 34651950 h 132"/>
                <a:gd name="T50" fmla="*/ 3150415 w 94"/>
                <a:gd name="T51" fmla="*/ 24571325 h 132"/>
                <a:gd name="T52" fmla="*/ 5040346 w 94"/>
                <a:gd name="T53" fmla="*/ 15751175 h 132"/>
                <a:gd name="T54" fmla="*/ 9450451 w 94"/>
                <a:gd name="T55" fmla="*/ 7560469 h 132"/>
                <a:gd name="T56" fmla="*/ 16381522 w 94"/>
                <a:gd name="T57" fmla="*/ 1889919 h 132"/>
                <a:gd name="T58" fmla="*/ 27091663 w 94"/>
                <a:gd name="T59" fmla="*/ 0 h 1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4" h="132">
                  <a:moveTo>
                    <a:pt x="54" y="20"/>
                  </a:moveTo>
                  <a:lnTo>
                    <a:pt x="46" y="22"/>
                  </a:lnTo>
                  <a:lnTo>
                    <a:pt x="41" y="24"/>
                  </a:lnTo>
                  <a:lnTo>
                    <a:pt x="36" y="27"/>
                  </a:lnTo>
                  <a:lnTo>
                    <a:pt x="35" y="34"/>
                  </a:lnTo>
                  <a:lnTo>
                    <a:pt x="33" y="40"/>
                  </a:lnTo>
                  <a:lnTo>
                    <a:pt x="35" y="47"/>
                  </a:lnTo>
                  <a:lnTo>
                    <a:pt x="36" y="52"/>
                  </a:lnTo>
                  <a:lnTo>
                    <a:pt x="41" y="55"/>
                  </a:lnTo>
                  <a:lnTo>
                    <a:pt x="46" y="59"/>
                  </a:lnTo>
                  <a:lnTo>
                    <a:pt x="54" y="59"/>
                  </a:lnTo>
                  <a:lnTo>
                    <a:pt x="68" y="59"/>
                  </a:lnTo>
                  <a:lnTo>
                    <a:pt x="68" y="20"/>
                  </a:lnTo>
                  <a:lnTo>
                    <a:pt x="54" y="20"/>
                  </a:lnTo>
                  <a:close/>
                  <a:moveTo>
                    <a:pt x="43" y="0"/>
                  </a:moveTo>
                  <a:lnTo>
                    <a:pt x="94" y="0"/>
                  </a:lnTo>
                  <a:lnTo>
                    <a:pt x="94" y="132"/>
                  </a:lnTo>
                  <a:lnTo>
                    <a:pt x="68" y="132"/>
                  </a:lnTo>
                  <a:lnTo>
                    <a:pt x="68" y="79"/>
                  </a:lnTo>
                  <a:lnTo>
                    <a:pt x="54" y="7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28" y="75"/>
                  </a:lnTo>
                  <a:lnTo>
                    <a:pt x="16" y="67"/>
                  </a:lnTo>
                  <a:lnTo>
                    <a:pt x="8" y="55"/>
                  </a:lnTo>
                  <a:lnTo>
                    <a:pt x="5" y="39"/>
                  </a:lnTo>
                  <a:lnTo>
                    <a:pt x="8" y="25"/>
                  </a:lnTo>
                  <a:lnTo>
                    <a:pt x="15" y="12"/>
                  </a:lnTo>
                  <a:lnTo>
                    <a:pt x="26" y="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1" name="Freeform 324"/>
            <p:cNvSpPr>
              <a:spLocks/>
            </p:cNvSpPr>
            <p:nvPr/>
          </p:nvSpPr>
          <p:spPr bwMode="auto">
            <a:xfrm>
              <a:off x="5775326" y="3775076"/>
              <a:ext cx="71438" cy="104775"/>
            </a:xfrm>
            <a:custGeom>
              <a:avLst/>
              <a:gdLst>
                <a:gd name="T0" fmla="*/ 0 w 92"/>
                <a:gd name="T1" fmla="*/ 0 h 132"/>
                <a:gd name="T2" fmla="*/ 16280099 w 92"/>
                <a:gd name="T3" fmla="*/ 0 h 132"/>
                <a:gd name="T4" fmla="*/ 16280099 w 92"/>
                <a:gd name="T5" fmla="*/ 37172106 h 132"/>
                <a:gd name="T6" fmla="*/ 36177135 w 92"/>
                <a:gd name="T7" fmla="*/ 0 h 132"/>
                <a:gd name="T8" fmla="*/ 55471607 w 92"/>
                <a:gd name="T9" fmla="*/ 0 h 132"/>
                <a:gd name="T10" fmla="*/ 33162762 w 92"/>
                <a:gd name="T11" fmla="*/ 37172106 h 132"/>
                <a:gd name="T12" fmla="*/ 55471607 w 92"/>
                <a:gd name="T13" fmla="*/ 83165156 h 132"/>
                <a:gd name="T14" fmla="*/ 37383040 w 92"/>
                <a:gd name="T15" fmla="*/ 83165156 h 132"/>
                <a:gd name="T16" fmla="*/ 23515526 w 92"/>
                <a:gd name="T17" fmla="*/ 50403125 h 132"/>
                <a:gd name="T18" fmla="*/ 16280099 w 92"/>
                <a:gd name="T19" fmla="*/ 57963594 h 132"/>
                <a:gd name="T20" fmla="*/ 16280099 w 92"/>
                <a:gd name="T21" fmla="*/ 83165156 h 132"/>
                <a:gd name="T22" fmla="*/ 0 w 92"/>
                <a:gd name="T23" fmla="*/ 83165156 h 132"/>
                <a:gd name="T24" fmla="*/ 0 w 92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" h="132">
                  <a:moveTo>
                    <a:pt x="0" y="0"/>
                  </a:moveTo>
                  <a:lnTo>
                    <a:pt x="27" y="0"/>
                  </a:lnTo>
                  <a:lnTo>
                    <a:pt x="27" y="59"/>
                  </a:lnTo>
                  <a:lnTo>
                    <a:pt x="60" y="0"/>
                  </a:lnTo>
                  <a:lnTo>
                    <a:pt x="92" y="0"/>
                  </a:lnTo>
                  <a:lnTo>
                    <a:pt x="55" y="59"/>
                  </a:lnTo>
                  <a:lnTo>
                    <a:pt x="92" y="132"/>
                  </a:lnTo>
                  <a:lnTo>
                    <a:pt x="62" y="132"/>
                  </a:lnTo>
                  <a:lnTo>
                    <a:pt x="39" y="80"/>
                  </a:lnTo>
                  <a:lnTo>
                    <a:pt x="27" y="92"/>
                  </a:lnTo>
                  <a:lnTo>
                    <a:pt x="27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2" name="Freeform 325"/>
            <p:cNvSpPr>
              <a:spLocks noEditPoints="1"/>
            </p:cNvSpPr>
            <p:nvPr/>
          </p:nvSpPr>
          <p:spPr bwMode="auto">
            <a:xfrm>
              <a:off x="5857876" y="3773488"/>
              <a:ext cx="74613" cy="107950"/>
            </a:xfrm>
            <a:custGeom>
              <a:avLst/>
              <a:gdLst>
                <a:gd name="T0" fmla="*/ 30896200 w 93"/>
                <a:gd name="T1" fmla="*/ 12417402 h 137"/>
                <a:gd name="T2" fmla="*/ 27033975 w 93"/>
                <a:gd name="T3" fmla="*/ 12417402 h 137"/>
                <a:gd name="T4" fmla="*/ 23815988 w 93"/>
                <a:gd name="T5" fmla="*/ 14280130 h 137"/>
                <a:gd name="T6" fmla="*/ 21241439 w 93"/>
                <a:gd name="T7" fmla="*/ 15521949 h 137"/>
                <a:gd name="T8" fmla="*/ 19310326 w 93"/>
                <a:gd name="T9" fmla="*/ 18626497 h 137"/>
                <a:gd name="T10" fmla="*/ 19310326 w 93"/>
                <a:gd name="T11" fmla="*/ 21730256 h 137"/>
                <a:gd name="T12" fmla="*/ 18022650 w 93"/>
                <a:gd name="T13" fmla="*/ 25455713 h 137"/>
                <a:gd name="T14" fmla="*/ 18022650 w 93"/>
                <a:gd name="T15" fmla="*/ 58983250 h 137"/>
                <a:gd name="T16" fmla="*/ 19310326 w 93"/>
                <a:gd name="T17" fmla="*/ 63329616 h 137"/>
                <a:gd name="T18" fmla="*/ 19310326 w 93"/>
                <a:gd name="T19" fmla="*/ 66433376 h 137"/>
                <a:gd name="T20" fmla="*/ 21241439 w 93"/>
                <a:gd name="T21" fmla="*/ 69537923 h 137"/>
                <a:gd name="T22" fmla="*/ 23815988 w 93"/>
                <a:gd name="T23" fmla="*/ 70158832 h 137"/>
                <a:gd name="T24" fmla="*/ 27033975 w 93"/>
                <a:gd name="T25" fmla="*/ 72642470 h 137"/>
                <a:gd name="T26" fmla="*/ 30896200 w 93"/>
                <a:gd name="T27" fmla="*/ 72642470 h 137"/>
                <a:gd name="T28" fmla="*/ 35401863 w 93"/>
                <a:gd name="T29" fmla="*/ 71400651 h 137"/>
                <a:gd name="T30" fmla="*/ 38619849 w 93"/>
                <a:gd name="T31" fmla="*/ 70158832 h 137"/>
                <a:gd name="T32" fmla="*/ 40550962 w 93"/>
                <a:gd name="T33" fmla="*/ 67054285 h 137"/>
                <a:gd name="T34" fmla="*/ 41838638 w 93"/>
                <a:gd name="T35" fmla="*/ 63949738 h 137"/>
                <a:gd name="T36" fmla="*/ 42482075 w 93"/>
                <a:gd name="T37" fmla="*/ 58983250 h 137"/>
                <a:gd name="T38" fmla="*/ 42482075 w 93"/>
                <a:gd name="T39" fmla="*/ 25455713 h 137"/>
                <a:gd name="T40" fmla="*/ 41838638 w 93"/>
                <a:gd name="T41" fmla="*/ 21730256 h 137"/>
                <a:gd name="T42" fmla="*/ 40550962 w 93"/>
                <a:gd name="T43" fmla="*/ 17384678 h 137"/>
                <a:gd name="T44" fmla="*/ 38619849 w 93"/>
                <a:gd name="T45" fmla="*/ 14280130 h 137"/>
                <a:gd name="T46" fmla="*/ 35401863 w 93"/>
                <a:gd name="T47" fmla="*/ 13038311 h 137"/>
                <a:gd name="T48" fmla="*/ 30896200 w 93"/>
                <a:gd name="T49" fmla="*/ 12417402 h 137"/>
                <a:gd name="T50" fmla="*/ 30896200 w 93"/>
                <a:gd name="T51" fmla="*/ 0 h 137"/>
                <a:gd name="T52" fmla="*/ 40550962 w 93"/>
                <a:gd name="T53" fmla="*/ 620909 h 137"/>
                <a:gd name="T54" fmla="*/ 48918850 w 93"/>
                <a:gd name="T55" fmla="*/ 3725457 h 137"/>
                <a:gd name="T56" fmla="*/ 54712189 w 93"/>
                <a:gd name="T57" fmla="*/ 9312854 h 137"/>
                <a:gd name="T58" fmla="*/ 58573612 w 93"/>
                <a:gd name="T59" fmla="*/ 16142859 h 137"/>
                <a:gd name="T60" fmla="*/ 59861288 w 93"/>
                <a:gd name="T61" fmla="*/ 27939351 h 137"/>
                <a:gd name="T62" fmla="*/ 59861288 w 93"/>
                <a:gd name="T63" fmla="*/ 56499612 h 137"/>
                <a:gd name="T64" fmla="*/ 58573612 w 93"/>
                <a:gd name="T65" fmla="*/ 68296104 h 137"/>
                <a:gd name="T66" fmla="*/ 54712189 w 93"/>
                <a:gd name="T67" fmla="*/ 75747018 h 137"/>
                <a:gd name="T68" fmla="*/ 48918850 w 93"/>
                <a:gd name="T69" fmla="*/ 80713506 h 137"/>
                <a:gd name="T70" fmla="*/ 40550962 w 93"/>
                <a:gd name="T71" fmla="*/ 83818053 h 137"/>
                <a:gd name="T72" fmla="*/ 30896200 w 93"/>
                <a:gd name="T73" fmla="*/ 85059872 h 137"/>
                <a:gd name="T74" fmla="*/ 20597199 w 93"/>
                <a:gd name="T75" fmla="*/ 83818053 h 137"/>
                <a:gd name="T76" fmla="*/ 12873551 w 93"/>
                <a:gd name="T77" fmla="*/ 80713506 h 137"/>
                <a:gd name="T78" fmla="*/ 6436775 w 93"/>
                <a:gd name="T79" fmla="*/ 75747018 h 137"/>
                <a:gd name="T80" fmla="*/ 1931113 w 93"/>
                <a:gd name="T81" fmla="*/ 68296104 h 137"/>
                <a:gd name="T82" fmla="*/ 0 w 93"/>
                <a:gd name="T83" fmla="*/ 56499612 h 137"/>
                <a:gd name="T84" fmla="*/ 0 w 93"/>
                <a:gd name="T85" fmla="*/ 27939351 h 137"/>
                <a:gd name="T86" fmla="*/ 1931113 w 93"/>
                <a:gd name="T87" fmla="*/ 16142859 h 137"/>
                <a:gd name="T88" fmla="*/ 6436775 w 93"/>
                <a:gd name="T89" fmla="*/ 9312854 h 137"/>
                <a:gd name="T90" fmla="*/ 12873551 w 93"/>
                <a:gd name="T91" fmla="*/ 3725457 h 137"/>
                <a:gd name="T92" fmla="*/ 20597199 w 93"/>
                <a:gd name="T93" fmla="*/ 620909 h 137"/>
                <a:gd name="T94" fmla="*/ 30896200 w 93"/>
                <a:gd name="T95" fmla="*/ 0 h 1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3" h="137">
                  <a:moveTo>
                    <a:pt x="48" y="20"/>
                  </a:moveTo>
                  <a:lnTo>
                    <a:pt x="42" y="20"/>
                  </a:lnTo>
                  <a:lnTo>
                    <a:pt x="37" y="23"/>
                  </a:lnTo>
                  <a:lnTo>
                    <a:pt x="33" y="25"/>
                  </a:lnTo>
                  <a:lnTo>
                    <a:pt x="30" y="30"/>
                  </a:lnTo>
                  <a:lnTo>
                    <a:pt x="30" y="35"/>
                  </a:lnTo>
                  <a:lnTo>
                    <a:pt x="28" y="41"/>
                  </a:lnTo>
                  <a:lnTo>
                    <a:pt x="28" y="95"/>
                  </a:lnTo>
                  <a:lnTo>
                    <a:pt x="30" y="102"/>
                  </a:lnTo>
                  <a:lnTo>
                    <a:pt x="30" y="107"/>
                  </a:lnTo>
                  <a:lnTo>
                    <a:pt x="33" y="112"/>
                  </a:lnTo>
                  <a:lnTo>
                    <a:pt x="37" y="113"/>
                  </a:lnTo>
                  <a:lnTo>
                    <a:pt x="42" y="117"/>
                  </a:lnTo>
                  <a:lnTo>
                    <a:pt x="48" y="117"/>
                  </a:lnTo>
                  <a:lnTo>
                    <a:pt x="55" y="115"/>
                  </a:lnTo>
                  <a:lnTo>
                    <a:pt x="60" y="113"/>
                  </a:lnTo>
                  <a:lnTo>
                    <a:pt x="63" y="108"/>
                  </a:lnTo>
                  <a:lnTo>
                    <a:pt x="65" y="103"/>
                  </a:lnTo>
                  <a:lnTo>
                    <a:pt x="66" y="95"/>
                  </a:lnTo>
                  <a:lnTo>
                    <a:pt x="66" y="41"/>
                  </a:lnTo>
                  <a:lnTo>
                    <a:pt x="65" y="35"/>
                  </a:lnTo>
                  <a:lnTo>
                    <a:pt x="63" y="28"/>
                  </a:lnTo>
                  <a:lnTo>
                    <a:pt x="60" y="23"/>
                  </a:lnTo>
                  <a:lnTo>
                    <a:pt x="55" y="21"/>
                  </a:lnTo>
                  <a:lnTo>
                    <a:pt x="48" y="20"/>
                  </a:lnTo>
                  <a:close/>
                  <a:moveTo>
                    <a:pt x="48" y="0"/>
                  </a:moveTo>
                  <a:lnTo>
                    <a:pt x="63" y="1"/>
                  </a:lnTo>
                  <a:lnTo>
                    <a:pt x="76" y="6"/>
                  </a:lnTo>
                  <a:lnTo>
                    <a:pt x="85" y="15"/>
                  </a:lnTo>
                  <a:lnTo>
                    <a:pt x="91" y="26"/>
                  </a:lnTo>
                  <a:lnTo>
                    <a:pt x="93" y="45"/>
                  </a:lnTo>
                  <a:lnTo>
                    <a:pt x="93" y="91"/>
                  </a:lnTo>
                  <a:lnTo>
                    <a:pt x="91" y="110"/>
                  </a:lnTo>
                  <a:lnTo>
                    <a:pt x="85" y="122"/>
                  </a:lnTo>
                  <a:lnTo>
                    <a:pt x="76" y="130"/>
                  </a:lnTo>
                  <a:lnTo>
                    <a:pt x="63" y="135"/>
                  </a:lnTo>
                  <a:lnTo>
                    <a:pt x="48" y="137"/>
                  </a:lnTo>
                  <a:lnTo>
                    <a:pt x="32" y="135"/>
                  </a:lnTo>
                  <a:lnTo>
                    <a:pt x="20" y="130"/>
                  </a:lnTo>
                  <a:lnTo>
                    <a:pt x="10" y="122"/>
                  </a:lnTo>
                  <a:lnTo>
                    <a:pt x="3" y="110"/>
                  </a:lnTo>
                  <a:lnTo>
                    <a:pt x="0" y="91"/>
                  </a:lnTo>
                  <a:lnTo>
                    <a:pt x="0" y="45"/>
                  </a:lnTo>
                  <a:lnTo>
                    <a:pt x="3" y="26"/>
                  </a:lnTo>
                  <a:lnTo>
                    <a:pt x="10" y="15"/>
                  </a:lnTo>
                  <a:lnTo>
                    <a:pt x="20" y="6"/>
                  </a:lnTo>
                  <a:lnTo>
                    <a:pt x="32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3" name="Freeform 326"/>
            <p:cNvSpPr>
              <a:spLocks noEditPoints="1"/>
            </p:cNvSpPr>
            <p:nvPr/>
          </p:nvSpPr>
          <p:spPr bwMode="auto">
            <a:xfrm>
              <a:off x="5948363" y="3775076"/>
              <a:ext cx="69850" cy="104775"/>
            </a:xfrm>
            <a:custGeom>
              <a:avLst/>
              <a:gdLst>
                <a:gd name="T0" fmla="*/ 16263408 w 90"/>
                <a:gd name="T1" fmla="*/ 12600781 h 132"/>
                <a:gd name="T2" fmla="*/ 16263408 w 90"/>
                <a:gd name="T3" fmla="*/ 37172106 h 132"/>
                <a:gd name="T4" fmla="*/ 25298894 w 90"/>
                <a:gd name="T5" fmla="*/ 37172106 h 132"/>
                <a:gd name="T6" fmla="*/ 28310205 w 90"/>
                <a:gd name="T7" fmla="*/ 37172106 h 132"/>
                <a:gd name="T8" fmla="*/ 31322292 w 90"/>
                <a:gd name="T9" fmla="*/ 35912425 h 132"/>
                <a:gd name="T10" fmla="*/ 34333603 w 90"/>
                <a:gd name="T11" fmla="*/ 34022506 h 132"/>
                <a:gd name="T12" fmla="*/ 34935866 w 90"/>
                <a:gd name="T13" fmla="*/ 31502350 h 132"/>
                <a:gd name="T14" fmla="*/ 36743428 w 90"/>
                <a:gd name="T15" fmla="*/ 28351956 h 132"/>
                <a:gd name="T16" fmla="*/ 36743428 w 90"/>
                <a:gd name="T17" fmla="*/ 25201563 h 132"/>
                <a:gd name="T18" fmla="*/ 36743428 w 90"/>
                <a:gd name="T19" fmla="*/ 21421725 h 132"/>
                <a:gd name="T20" fmla="*/ 34935866 w 90"/>
                <a:gd name="T21" fmla="*/ 18271331 h 132"/>
                <a:gd name="T22" fmla="*/ 34333603 w 90"/>
                <a:gd name="T23" fmla="*/ 15751175 h 132"/>
                <a:gd name="T24" fmla="*/ 31322292 w 90"/>
                <a:gd name="T25" fmla="*/ 13861256 h 132"/>
                <a:gd name="T26" fmla="*/ 28310205 w 90"/>
                <a:gd name="T27" fmla="*/ 12600781 h 132"/>
                <a:gd name="T28" fmla="*/ 25298894 w 90"/>
                <a:gd name="T29" fmla="*/ 12600781 h 132"/>
                <a:gd name="T30" fmla="*/ 16263408 w 90"/>
                <a:gd name="T31" fmla="*/ 12600781 h 132"/>
                <a:gd name="T32" fmla="*/ 0 w 90"/>
                <a:gd name="T33" fmla="*/ 0 h 132"/>
                <a:gd name="T34" fmla="*/ 31322292 w 90"/>
                <a:gd name="T35" fmla="*/ 0 h 132"/>
                <a:gd name="T36" fmla="*/ 39754739 w 90"/>
                <a:gd name="T37" fmla="*/ 2520156 h 132"/>
                <a:gd name="T38" fmla="*/ 48187963 w 90"/>
                <a:gd name="T39" fmla="*/ 7560469 h 132"/>
                <a:gd name="T40" fmla="*/ 51802312 w 90"/>
                <a:gd name="T41" fmla="*/ 15120938 h 132"/>
                <a:gd name="T42" fmla="*/ 54211361 w 90"/>
                <a:gd name="T43" fmla="*/ 24571325 h 132"/>
                <a:gd name="T44" fmla="*/ 51802312 w 90"/>
                <a:gd name="T45" fmla="*/ 34651950 h 132"/>
                <a:gd name="T46" fmla="*/ 46983438 w 90"/>
                <a:gd name="T47" fmla="*/ 42212419 h 132"/>
                <a:gd name="T48" fmla="*/ 39754739 w 90"/>
                <a:gd name="T49" fmla="*/ 47252731 h 132"/>
                <a:gd name="T50" fmla="*/ 31322292 w 90"/>
                <a:gd name="T51" fmla="*/ 49772888 h 132"/>
                <a:gd name="T52" fmla="*/ 16263408 w 90"/>
                <a:gd name="T53" fmla="*/ 49772888 h 132"/>
                <a:gd name="T54" fmla="*/ 16263408 w 90"/>
                <a:gd name="T55" fmla="*/ 83165156 h 132"/>
                <a:gd name="T56" fmla="*/ 0 w 90"/>
                <a:gd name="T57" fmla="*/ 83165156 h 132"/>
                <a:gd name="T58" fmla="*/ 0 w 90"/>
                <a:gd name="T59" fmla="*/ 0 h 1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0" h="132">
                  <a:moveTo>
                    <a:pt x="27" y="20"/>
                  </a:moveTo>
                  <a:lnTo>
                    <a:pt x="27" y="59"/>
                  </a:lnTo>
                  <a:lnTo>
                    <a:pt x="42" y="59"/>
                  </a:lnTo>
                  <a:lnTo>
                    <a:pt x="47" y="59"/>
                  </a:lnTo>
                  <a:lnTo>
                    <a:pt x="52" y="57"/>
                  </a:lnTo>
                  <a:lnTo>
                    <a:pt x="57" y="54"/>
                  </a:lnTo>
                  <a:lnTo>
                    <a:pt x="58" y="50"/>
                  </a:lnTo>
                  <a:lnTo>
                    <a:pt x="61" y="45"/>
                  </a:lnTo>
                  <a:lnTo>
                    <a:pt x="61" y="40"/>
                  </a:lnTo>
                  <a:lnTo>
                    <a:pt x="61" y="34"/>
                  </a:lnTo>
                  <a:lnTo>
                    <a:pt x="58" y="29"/>
                  </a:lnTo>
                  <a:lnTo>
                    <a:pt x="57" y="25"/>
                  </a:lnTo>
                  <a:lnTo>
                    <a:pt x="52" y="22"/>
                  </a:lnTo>
                  <a:lnTo>
                    <a:pt x="47" y="20"/>
                  </a:lnTo>
                  <a:lnTo>
                    <a:pt x="42" y="20"/>
                  </a:lnTo>
                  <a:lnTo>
                    <a:pt x="27" y="20"/>
                  </a:lnTo>
                  <a:close/>
                  <a:moveTo>
                    <a:pt x="0" y="0"/>
                  </a:moveTo>
                  <a:lnTo>
                    <a:pt x="52" y="0"/>
                  </a:lnTo>
                  <a:lnTo>
                    <a:pt x="66" y="4"/>
                  </a:lnTo>
                  <a:lnTo>
                    <a:pt x="80" y="12"/>
                  </a:lnTo>
                  <a:lnTo>
                    <a:pt x="86" y="24"/>
                  </a:lnTo>
                  <a:lnTo>
                    <a:pt x="90" y="39"/>
                  </a:lnTo>
                  <a:lnTo>
                    <a:pt x="86" y="55"/>
                  </a:lnTo>
                  <a:lnTo>
                    <a:pt x="78" y="67"/>
                  </a:lnTo>
                  <a:lnTo>
                    <a:pt x="66" y="75"/>
                  </a:lnTo>
                  <a:lnTo>
                    <a:pt x="52" y="79"/>
                  </a:lnTo>
                  <a:lnTo>
                    <a:pt x="27" y="79"/>
                  </a:lnTo>
                  <a:lnTo>
                    <a:pt x="27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4" name="Freeform 327"/>
            <p:cNvSpPr>
              <a:spLocks/>
            </p:cNvSpPr>
            <p:nvPr/>
          </p:nvSpPr>
          <p:spPr bwMode="auto">
            <a:xfrm>
              <a:off x="6034088" y="3775076"/>
              <a:ext cx="71438" cy="104775"/>
            </a:xfrm>
            <a:custGeom>
              <a:avLst/>
              <a:gdLst>
                <a:gd name="T0" fmla="*/ 0 w 91"/>
                <a:gd name="T1" fmla="*/ 0 h 132"/>
                <a:gd name="T2" fmla="*/ 56081185 w 91"/>
                <a:gd name="T3" fmla="*/ 0 h 132"/>
                <a:gd name="T4" fmla="*/ 56081185 w 91"/>
                <a:gd name="T5" fmla="*/ 83165156 h 132"/>
                <a:gd name="T6" fmla="*/ 38825375 w 91"/>
                <a:gd name="T7" fmla="*/ 83165156 h 132"/>
                <a:gd name="T8" fmla="*/ 38825375 w 91"/>
                <a:gd name="T9" fmla="*/ 12600781 h 132"/>
                <a:gd name="T10" fmla="*/ 16639559 w 91"/>
                <a:gd name="T11" fmla="*/ 12600781 h 132"/>
                <a:gd name="T12" fmla="*/ 16639559 w 91"/>
                <a:gd name="T13" fmla="*/ 83165156 h 132"/>
                <a:gd name="T14" fmla="*/ 0 w 91"/>
                <a:gd name="T15" fmla="*/ 83165156 h 132"/>
                <a:gd name="T16" fmla="*/ 0 w 91"/>
                <a:gd name="T17" fmla="*/ 0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1" h="132">
                  <a:moveTo>
                    <a:pt x="0" y="0"/>
                  </a:moveTo>
                  <a:lnTo>
                    <a:pt x="91" y="0"/>
                  </a:lnTo>
                  <a:lnTo>
                    <a:pt x="91" y="132"/>
                  </a:lnTo>
                  <a:lnTo>
                    <a:pt x="63" y="132"/>
                  </a:lnTo>
                  <a:lnTo>
                    <a:pt x="63" y="20"/>
                  </a:lnTo>
                  <a:lnTo>
                    <a:pt x="27" y="20"/>
                  </a:lnTo>
                  <a:lnTo>
                    <a:pt x="27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5" name="Freeform 328"/>
            <p:cNvSpPr>
              <a:spLocks noEditPoints="1"/>
            </p:cNvSpPr>
            <p:nvPr/>
          </p:nvSpPr>
          <p:spPr bwMode="auto">
            <a:xfrm>
              <a:off x="6119813" y="3773488"/>
              <a:ext cx="74613" cy="107950"/>
            </a:xfrm>
            <a:custGeom>
              <a:avLst/>
              <a:gdLst>
                <a:gd name="T0" fmla="*/ 29608524 w 93"/>
                <a:gd name="T1" fmla="*/ 12417402 h 137"/>
                <a:gd name="T2" fmla="*/ 26390538 w 93"/>
                <a:gd name="T3" fmla="*/ 12417402 h 137"/>
                <a:gd name="T4" fmla="*/ 23171749 w 93"/>
                <a:gd name="T5" fmla="*/ 14280130 h 137"/>
                <a:gd name="T6" fmla="*/ 19953763 w 93"/>
                <a:gd name="T7" fmla="*/ 15521949 h 137"/>
                <a:gd name="T8" fmla="*/ 19310326 w 93"/>
                <a:gd name="T9" fmla="*/ 18626497 h 137"/>
                <a:gd name="T10" fmla="*/ 18022650 w 93"/>
                <a:gd name="T11" fmla="*/ 21730256 h 137"/>
                <a:gd name="T12" fmla="*/ 18022650 w 93"/>
                <a:gd name="T13" fmla="*/ 25455713 h 137"/>
                <a:gd name="T14" fmla="*/ 18022650 w 93"/>
                <a:gd name="T15" fmla="*/ 58983250 h 137"/>
                <a:gd name="T16" fmla="*/ 18022650 w 93"/>
                <a:gd name="T17" fmla="*/ 63329616 h 137"/>
                <a:gd name="T18" fmla="*/ 19310326 w 93"/>
                <a:gd name="T19" fmla="*/ 66433376 h 137"/>
                <a:gd name="T20" fmla="*/ 19953763 w 93"/>
                <a:gd name="T21" fmla="*/ 69537923 h 137"/>
                <a:gd name="T22" fmla="*/ 23171749 w 93"/>
                <a:gd name="T23" fmla="*/ 70158832 h 137"/>
                <a:gd name="T24" fmla="*/ 26390538 w 93"/>
                <a:gd name="T25" fmla="*/ 72642470 h 137"/>
                <a:gd name="T26" fmla="*/ 29608524 w 93"/>
                <a:gd name="T27" fmla="*/ 72642470 h 137"/>
                <a:gd name="T28" fmla="*/ 34114187 w 93"/>
                <a:gd name="T29" fmla="*/ 71400651 h 137"/>
                <a:gd name="T30" fmla="*/ 37332976 w 93"/>
                <a:gd name="T31" fmla="*/ 70158832 h 137"/>
                <a:gd name="T32" fmla="*/ 39264088 w 93"/>
                <a:gd name="T33" fmla="*/ 67054285 h 137"/>
                <a:gd name="T34" fmla="*/ 41838638 w 93"/>
                <a:gd name="T35" fmla="*/ 63949738 h 137"/>
                <a:gd name="T36" fmla="*/ 41838638 w 93"/>
                <a:gd name="T37" fmla="*/ 58983250 h 137"/>
                <a:gd name="T38" fmla="*/ 41838638 w 93"/>
                <a:gd name="T39" fmla="*/ 25455713 h 137"/>
                <a:gd name="T40" fmla="*/ 41838638 w 93"/>
                <a:gd name="T41" fmla="*/ 21730256 h 137"/>
                <a:gd name="T42" fmla="*/ 39264088 w 93"/>
                <a:gd name="T43" fmla="*/ 17384678 h 137"/>
                <a:gd name="T44" fmla="*/ 37332976 w 93"/>
                <a:gd name="T45" fmla="*/ 14280130 h 137"/>
                <a:gd name="T46" fmla="*/ 34114187 w 93"/>
                <a:gd name="T47" fmla="*/ 13038311 h 137"/>
                <a:gd name="T48" fmla="*/ 29608524 w 93"/>
                <a:gd name="T49" fmla="*/ 12417402 h 137"/>
                <a:gd name="T50" fmla="*/ 29608524 w 93"/>
                <a:gd name="T51" fmla="*/ 0 h 137"/>
                <a:gd name="T52" fmla="*/ 39264088 w 93"/>
                <a:gd name="T53" fmla="*/ 620909 h 137"/>
                <a:gd name="T54" fmla="*/ 47631174 w 93"/>
                <a:gd name="T55" fmla="*/ 3725457 h 137"/>
                <a:gd name="T56" fmla="*/ 54067949 w 93"/>
                <a:gd name="T57" fmla="*/ 9312854 h 137"/>
                <a:gd name="T58" fmla="*/ 58573612 w 93"/>
                <a:gd name="T59" fmla="*/ 16142859 h 137"/>
                <a:gd name="T60" fmla="*/ 59861288 w 93"/>
                <a:gd name="T61" fmla="*/ 27939351 h 137"/>
                <a:gd name="T62" fmla="*/ 59861288 w 93"/>
                <a:gd name="T63" fmla="*/ 56499612 h 137"/>
                <a:gd name="T64" fmla="*/ 58573612 w 93"/>
                <a:gd name="T65" fmla="*/ 68296104 h 137"/>
                <a:gd name="T66" fmla="*/ 54067949 w 93"/>
                <a:gd name="T67" fmla="*/ 75747018 h 137"/>
                <a:gd name="T68" fmla="*/ 47631174 w 93"/>
                <a:gd name="T69" fmla="*/ 80713506 h 137"/>
                <a:gd name="T70" fmla="*/ 39264088 w 93"/>
                <a:gd name="T71" fmla="*/ 83818053 h 137"/>
                <a:gd name="T72" fmla="*/ 29608524 w 93"/>
                <a:gd name="T73" fmla="*/ 85059872 h 137"/>
                <a:gd name="T74" fmla="*/ 19953763 w 93"/>
                <a:gd name="T75" fmla="*/ 83818053 h 137"/>
                <a:gd name="T76" fmla="*/ 11585875 w 93"/>
                <a:gd name="T77" fmla="*/ 80713506 h 137"/>
                <a:gd name="T78" fmla="*/ 5149099 w 93"/>
                <a:gd name="T79" fmla="*/ 75747018 h 137"/>
                <a:gd name="T80" fmla="*/ 643437 w 93"/>
                <a:gd name="T81" fmla="*/ 68296104 h 137"/>
                <a:gd name="T82" fmla="*/ 0 w 93"/>
                <a:gd name="T83" fmla="*/ 56499612 h 137"/>
                <a:gd name="T84" fmla="*/ 0 w 93"/>
                <a:gd name="T85" fmla="*/ 27939351 h 137"/>
                <a:gd name="T86" fmla="*/ 643437 w 93"/>
                <a:gd name="T87" fmla="*/ 16142859 h 137"/>
                <a:gd name="T88" fmla="*/ 5149099 w 93"/>
                <a:gd name="T89" fmla="*/ 9312854 h 137"/>
                <a:gd name="T90" fmla="*/ 11585875 w 93"/>
                <a:gd name="T91" fmla="*/ 3725457 h 137"/>
                <a:gd name="T92" fmla="*/ 19953763 w 93"/>
                <a:gd name="T93" fmla="*/ 620909 h 137"/>
                <a:gd name="T94" fmla="*/ 29608524 w 93"/>
                <a:gd name="T95" fmla="*/ 0 h 1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3" h="137">
                  <a:moveTo>
                    <a:pt x="46" y="20"/>
                  </a:moveTo>
                  <a:lnTo>
                    <a:pt x="41" y="20"/>
                  </a:lnTo>
                  <a:lnTo>
                    <a:pt x="36" y="23"/>
                  </a:lnTo>
                  <a:lnTo>
                    <a:pt x="31" y="25"/>
                  </a:lnTo>
                  <a:lnTo>
                    <a:pt x="30" y="30"/>
                  </a:lnTo>
                  <a:lnTo>
                    <a:pt x="28" y="35"/>
                  </a:lnTo>
                  <a:lnTo>
                    <a:pt x="28" y="41"/>
                  </a:lnTo>
                  <a:lnTo>
                    <a:pt x="28" y="95"/>
                  </a:lnTo>
                  <a:lnTo>
                    <a:pt x="28" y="102"/>
                  </a:lnTo>
                  <a:lnTo>
                    <a:pt x="30" y="107"/>
                  </a:lnTo>
                  <a:lnTo>
                    <a:pt x="31" y="112"/>
                  </a:lnTo>
                  <a:lnTo>
                    <a:pt x="36" y="113"/>
                  </a:lnTo>
                  <a:lnTo>
                    <a:pt x="41" y="117"/>
                  </a:lnTo>
                  <a:lnTo>
                    <a:pt x="46" y="117"/>
                  </a:lnTo>
                  <a:lnTo>
                    <a:pt x="53" y="115"/>
                  </a:lnTo>
                  <a:lnTo>
                    <a:pt x="58" y="113"/>
                  </a:lnTo>
                  <a:lnTo>
                    <a:pt x="61" y="108"/>
                  </a:lnTo>
                  <a:lnTo>
                    <a:pt x="65" y="103"/>
                  </a:lnTo>
                  <a:lnTo>
                    <a:pt x="65" y="95"/>
                  </a:lnTo>
                  <a:lnTo>
                    <a:pt x="65" y="41"/>
                  </a:lnTo>
                  <a:lnTo>
                    <a:pt x="65" y="35"/>
                  </a:lnTo>
                  <a:lnTo>
                    <a:pt x="61" y="28"/>
                  </a:lnTo>
                  <a:lnTo>
                    <a:pt x="58" y="23"/>
                  </a:lnTo>
                  <a:lnTo>
                    <a:pt x="53" y="21"/>
                  </a:lnTo>
                  <a:lnTo>
                    <a:pt x="46" y="20"/>
                  </a:lnTo>
                  <a:close/>
                  <a:moveTo>
                    <a:pt x="46" y="0"/>
                  </a:moveTo>
                  <a:lnTo>
                    <a:pt x="61" y="1"/>
                  </a:lnTo>
                  <a:lnTo>
                    <a:pt x="74" y="6"/>
                  </a:lnTo>
                  <a:lnTo>
                    <a:pt x="84" y="15"/>
                  </a:lnTo>
                  <a:lnTo>
                    <a:pt x="91" y="26"/>
                  </a:lnTo>
                  <a:lnTo>
                    <a:pt x="93" y="45"/>
                  </a:lnTo>
                  <a:lnTo>
                    <a:pt x="93" y="91"/>
                  </a:lnTo>
                  <a:lnTo>
                    <a:pt x="91" y="110"/>
                  </a:lnTo>
                  <a:lnTo>
                    <a:pt x="84" y="122"/>
                  </a:lnTo>
                  <a:lnTo>
                    <a:pt x="74" y="130"/>
                  </a:lnTo>
                  <a:lnTo>
                    <a:pt x="61" y="135"/>
                  </a:lnTo>
                  <a:lnTo>
                    <a:pt x="46" y="137"/>
                  </a:lnTo>
                  <a:lnTo>
                    <a:pt x="31" y="135"/>
                  </a:lnTo>
                  <a:lnTo>
                    <a:pt x="18" y="130"/>
                  </a:lnTo>
                  <a:lnTo>
                    <a:pt x="8" y="122"/>
                  </a:lnTo>
                  <a:lnTo>
                    <a:pt x="1" y="110"/>
                  </a:lnTo>
                  <a:lnTo>
                    <a:pt x="0" y="91"/>
                  </a:lnTo>
                  <a:lnTo>
                    <a:pt x="0" y="45"/>
                  </a:lnTo>
                  <a:lnTo>
                    <a:pt x="1" y="26"/>
                  </a:lnTo>
                  <a:lnTo>
                    <a:pt x="8" y="15"/>
                  </a:lnTo>
                  <a:lnTo>
                    <a:pt x="18" y="6"/>
                  </a:lnTo>
                  <a:lnTo>
                    <a:pt x="31" y="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6" name="Freeform 329"/>
            <p:cNvSpPr>
              <a:spLocks noEditPoints="1"/>
            </p:cNvSpPr>
            <p:nvPr/>
          </p:nvSpPr>
          <p:spPr bwMode="auto">
            <a:xfrm>
              <a:off x="6208713" y="3775076"/>
              <a:ext cx="71438" cy="104775"/>
            </a:xfrm>
            <a:custGeom>
              <a:avLst/>
              <a:gdLst>
                <a:gd name="T0" fmla="*/ 17641217 w 90"/>
                <a:gd name="T1" fmla="*/ 12600781 h 132"/>
                <a:gd name="T2" fmla="*/ 17641217 w 90"/>
                <a:gd name="T3" fmla="*/ 37172106 h 132"/>
                <a:gd name="T4" fmla="*/ 26462223 w 90"/>
                <a:gd name="T5" fmla="*/ 37172106 h 132"/>
                <a:gd name="T6" fmla="*/ 30242087 w 90"/>
                <a:gd name="T7" fmla="*/ 37172106 h 132"/>
                <a:gd name="T8" fmla="*/ 33392502 w 90"/>
                <a:gd name="T9" fmla="*/ 35912425 h 132"/>
                <a:gd name="T10" fmla="*/ 35912676 w 90"/>
                <a:gd name="T11" fmla="*/ 34022506 h 132"/>
                <a:gd name="T12" fmla="*/ 37802608 w 90"/>
                <a:gd name="T13" fmla="*/ 31502350 h 132"/>
                <a:gd name="T14" fmla="*/ 39063092 w 90"/>
                <a:gd name="T15" fmla="*/ 28351956 h 132"/>
                <a:gd name="T16" fmla="*/ 39063092 w 90"/>
                <a:gd name="T17" fmla="*/ 25201563 h 132"/>
                <a:gd name="T18" fmla="*/ 39063092 w 90"/>
                <a:gd name="T19" fmla="*/ 21421725 h 132"/>
                <a:gd name="T20" fmla="*/ 36542918 w 90"/>
                <a:gd name="T21" fmla="*/ 17010856 h 132"/>
                <a:gd name="T22" fmla="*/ 34652986 w 90"/>
                <a:gd name="T23" fmla="*/ 15120938 h 132"/>
                <a:gd name="T24" fmla="*/ 30242087 w 90"/>
                <a:gd name="T25" fmla="*/ 13861256 h 132"/>
                <a:gd name="T26" fmla="*/ 26462223 w 90"/>
                <a:gd name="T27" fmla="*/ 12600781 h 132"/>
                <a:gd name="T28" fmla="*/ 17641217 w 90"/>
                <a:gd name="T29" fmla="*/ 12600781 h 132"/>
                <a:gd name="T30" fmla="*/ 0 w 90"/>
                <a:gd name="T31" fmla="*/ 0 h 132"/>
                <a:gd name="T32" fmla="*/ 32762261 w 90"/>
                <a:gd name="T33" fmla="*/ 0 h 132"/>
                <a:gd name="T34" fmla="*/ 42842956 w 90"/>
                <a:gd name="T35" fmla="*/ 2520156 h 132"/>
                <a:gd name="T36" fmla="*/ 50403478 w 90"/>
                <a:gd name="T37" fmla="*/ 7560469 h 132"/>
                <a:gd name="T38" fmla="*/ 55443826 w 90"/>
                <a:gd name="T39" fmla="*/ 15120938 h 132"/>
                <a:gd name="T40" fmla="*/ 56704309 w 90"/>
                <a:gd name="T41" fmla="*/ 24571325 h 132"/>
                <a:gd name="T42" fmla="*/ 54184135 w 90"/>
                <a:gd name="T43" fmla="*/ 34651950 h 132"/>
                <a:gd name="T44" fmla="*/ 50403478 w 90"/>
                <a:gd name="T45" fmla="*/ 42212419 h 132"/>
                <a:gd name="T46" fmla="*/ 42842956 w 90"/>
                <a:gd name="T47" fmla="*/ 47252731 h 132"/>
                <a:gd name="T48" fmla="*/ 32762261 w 90"/>
                <a:gd name="T49" fmla="*/ 49772888 h 132"/>
                <a:gd name="T50" fmla="*/ 17641217 w 90"/>
                <a:gd name="T51" fmla="*/ 49772888 h 132"/>
                <a:gd name="T52" fmla="*/ 17641217 w 90"/>
                <a:gd name="T53" fmla="*/ 83165156 h 132"/>
                <a:gd name="T54" fmla="*/ 0 w 90"/>
                <a:gd name="T55" fmla="*/ 83165156 h 132"/>
                <a:gd name="T56" fmla="*/ 0 w 90"/>
                <a:gd name="T57" fmla="*/ 0 h 1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0" h="132">
                  <a:moveTo>
                    <a:pt x="28" y="20"/>
                  </a:moveTo>
                  <a:lnTo>
                    <a:pt x="28" y="59"/>
                  </a:lnTo>
                  <a:lnTo>
                    <a:pt x="42" y="59"/>
                  </a:lnTo>
                  <a:lnTo>
                    <a:pt x="48" y="59"/>
                  </a:lnTo>
                  <a:lnTo>
                    <a:pt x="53" y="57"/>
                  </a:lnTo>
                  <a:lnTo>
                    <a:pt x="57" y="54"/>
                  </a:lnTo>
                  <a:lnTo>
                    <a:pt x="60" y="50"/>
                  </a:lnTo>
                  <a:lnTo>
                    <a:pt x="62" y="45"/>
                  </a:lnTo>
                  <a:lnTo>
                    <a:pt x="62" y="40"/>
                  </a:lnTo>
                  <a:lnTo>
                    <a:pt x="62" y="34"/>
                  </a:lnTo>
                  <a:lnTo>
                    <a:pt x="58" y="27"/>
                  </a:lnTo>
                  <a:lnTo>
                    <a:pt x="55" y="24"/>
                  </a:lnTo>
                  <a:lnTo>
                    <a:pt x="48" y="22"/>
                  </a:lnTo>
                  <a:lnTo>
                    <a:pt x="42" y="20"/>
                  </a:lnTo>
                  <a:lnTo>
                    <a:pt x="28" y="20"/>
                  </a:lnTo>
                  <a:close/>
                  <a:moveTo>
                    <a:pt x="0" y="0"/>
                  </a:moveTo>
                  <a:lnTo>
                    <a:pt x="52" y="0"/>
                  </a:lnTo>
                  <a:lnTo>
                    <a:pt x="68" y="4"/>
                  </a:lnTo>
                  <a:lnTo>
                    <a:pt x="80" y="12"/>
                  </a:lnTo>
                  <a:lnTo>
                    <a:pt x="88" y="24"/>
                  </a:lnTo>
                  <a:lnTo>
                    <a:pt x="90" y="39"/>
                  </a:lnTo>
                  <a:lnTo>
                    <a:pt x="86" y="55"/>
                  </a:lnTo>
                  <a:lnTo>
                    <a:pt x="80" y="67"/>
                  </a:lnTo>
                  <a:lnTo>
                    <a:pt x="68" y="75"/>
                  </a:lnTo>
                  <a:lnTo>
                    <a:pt x="52" y="79"/>
                  </a:lnTo>
                  <a:lnTo>
                    <a:pt x="28" y="79"/>
                  </a:lnTo>
                  <a:lnTo>
                    <a:pt x="28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7" name="Freeform 330"/>
            <p:cNvSpPr>
              <a:spLocks noEditPoints="1"/>
            </p:cNvSpPr>
            <p:nvPr/>
          </p:nvSpPr>
          <p:spPr bwMode="auto">
            <a:xfrm>
              <a:off x="6288088" y="3775076"/>
              <a:ext cx="82550" cy="104775"/>
            </a:xfrm>
            <a:custGeom>
              <a:avLst/>
              <a:gdLst>
                <a:gd name="T0" fmla="*/ 34651950 w 104"/>
                <a:gd name="T1" fmla="*/ 10710863 h 132"/>
                <a:gd name="T2" fmla="*/ 25831800 w 104"/>
                <a:gd name="T3" fmla="*/ 49772888 h 132"/>
                <a:gd name="T4" fmla="*/ 40952738 w 104"/>
                <a:gd name="T5" fmla="*/ 49772888 h 132"/>
                <a:gd name="T6" fmla="*/ 34651950 w 104"/>
                <a:gd name="T7" fmla="*/ 10710863 h 132"/>
                <a:gd name="T8" fmla="*/ 22681406 w 104"/>
                <a:gd name="T9" fmla="*/ 0 h 132"/>
                <a:gd name="T10" fmla="*/ 45993050 w 104"/>
                <a:gd name="T11" fmla="*/ 0 h 132"/>
                <a:gd name="T12" fmla="*/ 65524063 w 104"/>
                <a:gd name="T13" fmla="*/ 83165156 h 132"/>
                <a:gd name="T14" fmla="*/ 47882969 w 104"/>
                <a:gd name="T15" fmla="*/ 83165156 h 132"/>
                <a:gd name="T16" fmla="*/ 42842656 w 104"/>
                <a:gd name="T17" fmla="*/ 62373669 h 132"/>
                <a:gd name="T18" fmla="*/ 23941881 w 104"/>
                <a:gd name="T19" fmla="*/ 62373669 h 132"/>
                <a:gd name="T20" fmla="*/ 18901569 w 104"/>
                <a:gd name="T21" fmla="*/ 83165156 h 132"/>
                <a:gd name="T22" fmla="*/ 0 w 104"/>
                <a:gd name="T23" fmla="*/ 83165156 h 132"/>
                <a:gd name="T24" fmla="*/ 22681406 w 104"/>
                <a:gd name="T25" fmla="*/ 0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4" h="132">
                  <a:moveTo>
                    <a:pt x="55" y="17"/>
                  </a:moveTo>
                  <a:lnTo>
                    <a:pt x="41" y="79"/>
                  </a:lnTo>
                  <a:lnTo>
                    <a:pt x="65" y="79"/>
                  </a:lnTo>
                  <a:lnTo>
                    <a:pt x="55" y="17"/>
                  </a:lnTo>
                  <a:close/>
                  <a:moveTo>
                    <a:pt x="36" y="0"/>
                  </a:moveTo>
                  <a:lnTo>
                    <a:pt x="73" y="0"/>
                  </a:lnTo>
                  <a:lnTo>
                    <a:pt x="104" y="132"/>
                  </a:lnTo>
                  <a:lnTo>
                    <a:pt x="76" y="132"/>
                  </a:lnTo>
                  <a:lnTo>
                    <a:pt x="68" y="99"/>
                  </a:lnTo>
                  <a:lnTo>
                    <a:pt x="38" y="9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8" name="Freeform 331"/>
            <p:cNvSpPr>
              <a:spLocks/>
            </p:cNvSpPr>
            <p:nvPr/>
          </p:nvSpPr>
          <p:spPr bwMode="auto">
            <a:xfrm>
              <a:off x="6380163" y="3775076"/>
              <a:ext cx="79375" cy="125413"/>
            </a:xfrm>
            <a:custGeom>
              <a:avLst/>
              <a:gdLst>
                <a:gd name="T0" fmla="*/ 0 w 100"/>
                <a:gd name="T1" fmla="*/ 0 h 159"/>
                <a:gd name="T2" fmla="*/ 17010856 w 100"/>
                <a:gd name="T3" fmla="*/ 0 h 159"/>
                <a:gd name="T4" fmla="*/ 17010856 w 100"/>
                <a:gd name="T5" fmla="*/ 69679936 h 159"/>
                <a:gd name="T6" fmla="*/ 39692263 w 100"/>
                <a:gd name="T7" fmla="*/ 69679936 h 159"/>
                <a:gd name="T8" fmla="*/ 39692263 w 100"/>
                <a:gd name="T9" fmla="*/ 0 h 159"/>
                <a:gd name="T10" fmla="*/ 57333356 w 100"/>
                <a:gd name="T11" fmla="*/ 0 h 159"/>
                <a:gd name="T12" fmla="*/ 57333356 w 100"/>
                <a:gd name="T13" fmla="*/ 69679936 h 159"/>
                <a:gd name="T14" fmla="*/ 63003906 w 100"/>
                <a:gd name="T15" fmla="*/ 69679936 h 159"/>
                <a:gd name="T16" fmla="*/ 63003906 w 100"/>
                <a:gd name="T17" fmla="*/ 98920884 h 159"/>
                <a:gd name="T18" fmla="*/ 47252731 w 100"/>
                <a:gd name="T19" fmla="*/ 98920884 h 159"/>
                <a:gd name="T20" fmla="*/ 47252731 w 100"/>
                <a:gd name="T21" fmla="*/ 82122641 h 159"/>
                <a:gd name="T22" fmla="*/ 0 w 100"/>
                <a:gd name="T23" fmla="*/ 82122641 h 159"/>
                <a:gd name="T24" fmla="*/ 0 w 100"/>
                <a:gd name="T25" fmla="*/ 0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" h="159">
                  <a:moveTo>
                    <a:pt x="0" y="0"/>
                  </a:moveTo>
                  <a:lnTo>
                    <a:pt x="27" y="0"/>
                  </a:lnTo>
                  <a:lnTo>
                    <a:pt x="27" y="112"/>
                  </a:lnTo>
                  <a:lnTo>
                    <a:pt x="63" y="112"/>
                  </a:lnTo>
                  <a:lnTo>
                    <a:pt x="63" y="0"/>
                  </a:lnTo>
                  <a:lnTo>
                    <a:pt x="91" y="0"/>
                  </a:lnTo>
                  <a:lnTo>
                    <a:pt x="91" y="112"/>
                  </a:lnTo>
                  <a:lnTo>
                    <a:pt x="100" y="112"/>
                  </a:lnTo>
                  <a:lnTo>
                    <a:pt x="100" y="159"/>
                  </a:lnTo>
                  <a:lnTo>
                    <a:pt x="75" y="159"/>
                  </a:lnTo>
                  <a:lnTo>
                    <a:pt x="75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49" name="Freeform 332"/>
            <p:cNvSpPr>
              <a:spLocks/>
            </p:cNvSpPr>
            <p:nvPr/>
          </p:nvSpPr>
          <p:spPr bwMode="auto">
            <a:xfrm>
              <a:off x="6470651" y="3775076"/>
              <a:ext cx="73025" cy="104775"/>
            </a:xfrm>
            <a:custGeom>
              <a:avLst/>
              <a:gdLst>
                <a:gd name="T0" fmla="*/ 0 w 91"/>
                <a:gd name="T1" fmla="*/ 0 h 132"/>
                <a:gd name="T2" fmla="*/ 16742787 w 91"/>
                <a:gd name="T3" fmla="*/ 0 h 132"/>
                <a:gd name="T4" fmla="*/ 16742787 w 91"/>
                <a:gd name="T5" fmla="*/ 31502350 h 132"/>
                <a:gd name="T6" fmla="*/ 16099204 w 91"/>
                <a:gd name="T7" fmla="*/ 42212419 h 132"/>
                <a:gd name="T8" fmla="*/ 16099204 w 91"/>
                <a:gd name="T9" fmla="*/ 52923281 h 132"/>
                <a:gd name="T10" fmla="*/ 14811235 w 91"/>
                <a:gd name="T11" fmla="*/ 61113988 h 132"/>
                <a:gd name="T12" fmla="*/ 14811235 w 91"/>
                <a:gd name="T13" fmla="*/ 61113988 h 132"/>
                <a:gd name="T14" fmla="*/ 40569801 w 91"/>
                <a:gd name="T15" fmla="*/ 0 h 132"/>
                <a:gd name="T16" fmla="*/ 58600556 w 91"/>
                <a:gd name="T17" fmla="*/ 0 h 132"/>
                <a:gd name="T18" fmla="*/ 58600556 w 91"/>
                <a:gd name="T19" fmla="*/ 83165156 h 132"/>
                <a:gd name="T20" fmla="*/ 42501352 w 91"/>
                <a:gd name="T21" fmla="*/ 83165156 h 132"/>
                <a:gd name="T22" fmla="*/ 42501352 w 91"/>
                <a:gd name="T23" fmla="*/ 51663600 h 132"/>
                <a:gd name="T24" fmla="*/ 42501352 w 91"/>
                <a:gd name="T25" fmla="*/ 35912425 h 132"/>
                <a:gd name="T26" fmla="*/ 45077289 w 91"/>
                <a:gd name="T27" fmla="*/ 23311644 h 132"/>
                <a:gd name="T28" fmla="*/ 45077289 w 91"/>
                <a:gd name="T29" fmla="*/ 23311644 h 132"/>
                <a:gd name="T30" fmla="*/ 19318724 w 91"/>
                <a:gd name="T31" fmla="*/ 83165156 h 132"/>
                <a:gd name="T32" fmla="*/ 0 w 91"/>
                <a:gd name="T33" fmla="*/ 83165156 h 132"/>
                <a:gd name="T34" fmla="*/ 0 w 91"/>
                <a:gd name="T35" fmla="*/ 0 h 1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1" h="132">
                  <a:moveTo>
                    <a:pt x="0" y="0"/>
                  </a:moveTo>
                  <a:lnTo>
                    <a:pt x="26" y="0"/>
                  </a:lnTo>
                  <a:lnTo>
                    <a:pt x="26" y="50"/>
                  </a:lnTo>
                  <a:lnTo>
                    <a:pt x="25" y="67"/>
                  </a:lnTo>
                  <a:lnTo>
                    <a:pt x="25" y="84"/>
                  </a:lnTo>
                  <a:lnTo>
                    <a:pt x="23" y="97"/>
                  </a:lnTo>
                  <a:lnTo>
                    <a:pt x="63" y="0"/>
                  </a:lnTo>
                  <a:lnTo>
                    <a:pt x="91" y="0"/>
                  </a:lnTo>
                  <a:lnTo>
                    <a:pt x="91" y="132"/>
                  </a:lnTo>
                  <a:lnTo>
                    <a:pt x="66" y="132"/>
                  </a:lnTo>
                  <a:lnTo>
                    <a:pt x="66" y="82"/>
                  </a:lnTo>
                  <a:lnTo>
                    <a:pt x="66" y="57"/>
                  </a:lnTo>
                  <a:lnTo>
                    <a:pt x="70" y="37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50" name="Freeform 333"/>
            <p:cNvSpPr>
              <a:spLocks noEditPoints="1"/>
            </p:cNvSpPr>
            <p:nvPr/>
          </p:nvSpPr>
          <p:spPr bwMode="auto">
            <a:xfrm>
              <a:off x="6554788" y="3775076"/>
              <a:ext cx="76200" cy="104775"/>
            </a:xfrm>
            <a:custGeom>
              <a:avLst/>
              <a:gdLst>
                <a:gd name="T0" fmla="*/ 33941208 w 97"/>
                <a:gd name="T1" fmla="*/ 12600781 h 132"/>
                <a:gd name="T2" fmla="*/ 29004705 w 97"/>
                <a:gd name="T3" fmla="*/ 13861256 h 132"/>
                <a:gd name="T4" fmla="*/ 25918998 w 97"/>
                <a:gd name="T5" fmla="*/ 15120938 h 132"/>
                <a:gd name="T6" fmla="*/ 24067416 w 97"/>
                <a:gd name="T7" fmla="*/ 17010856 h 132"/>
                <a:gd name="T8" fmla="*/ 21599165 w 97"/>
                <a:gd name="T9" fmla="*/ 21421725 h 132"/>
                <a:gd name="T10" fmla="*/ 21599165 w 97"/>
                <a:gd name="T11" fmla="*/ 25201563 h 132"/>
                <a:gd name="T12" fmla="*/ 21599165 w 97"/>
                <a:gd name="T13" fmla="*/ 29611638 h 132"/>
                <a:gd name="T14" fmla="*/ 24067416 w 97"/>
                <a:gd name="T15" fmla="*/ 32762031 h 132"/>
                <a:gd name="T16" fmla="*/ 25918998 w 97"/>
                <a:gd name="T17" fmla="*/ 34651950 h 132"/>
                <a:gd name="T18" fmla="*/ 29004705 w 97"/>
                <a:gd name="T19" fmla="*/ 37172106 h 132"/>
                <a:gd name="T20" fmla="*/ 33941208 w 97"/>
                <a:gd name="T21" fmla="*/ 37172106 h 132"/>
                <a:gd name="T22" fmla="*/ 42580874 w 97"/>
                <a:gd name="T23" fmla="*/ 37172106 h 132"/>
                <a:gd name="T24" fmla="*/ 42580874 w 97"/>
                <a:gd name="T25" fmla="*/ 12600781 h 132"/>
                <a:gd name="T26" fmla="*/ 33941208 w 97"/>
                <a:gd name="T27" fmla="*/ 12600781 h 132"/>
                <a:gd name="T28" fmla="*/ 27153124 w 97"/>
                <a:gd name="T29" fmla="*/ 0 h 132"/>
                <a:gd name="T30" fmla="*/ 59860206 w 97"/>
                <a:gd name="T31" fmla="*/ 0 h 132"/>
                <a:gd name="T32" fmla="*/ 59860206 w 97"/>
                <a:gd name="T33" fmla="*/ 83165156 h 132"/>
                <a:gd name="T34" fmla="*/ 42580874 w 97"/>
                <a:gd name="T35" fmla="*/ 83165156 h 132"/>
                <a:gd name="T36" fmla="*/ 42580874 w 97"/>
                <a:gd name="T37" fmla="*/ 49772888 h 132"/>
                <a:gd name="T38" fmla="*/ 33941208 w 97"/>
                <a:gd name="T39" fmla="*/ 49772888 h 132"/>
                <a:gd name="T40" fmla="*/ 18513458 w 97"/>
                <a:gd name="T41" fmla="*/ 83165156 h 132"/>
                <a:gd name="T42" fmla="*/ 0 w 97"/>
                <a:gd name="T43" fmla="*/ 83165156 h 132"/>
                <a:gd name="T44" fmla="*/ 17896002 w 97"/>
                <a:gd name="T45" fmla="*/ 47252731 h 132"/>
                <a:gd name="T46" fmla="*/ 10491247 w 97"/>
                <a:gd name="T47" fmla="*/ 42212419 h 132"/>
                <a:gd name="T48" fmla="*/ 5553959 w 97"/>
                <a:gd name="T49" fmla="*/ 34651950 h 132"/>
                <a:gd name="T50" fmla="*/ 4319833 w 97"/>
                <a:gd name="T51" fmla="*/ 24571325 h 132"/>
                <a:gd name="T52" fmla="*/ 5553959 w 97"/>
                <a:gd name="T53" fmla="*/ 15120938 h 132"/>
                <a:gd name="T54" fmla="*/ 10491247 w 97"/>
                <a:gd name="T55" fmla="*/ 7560469 h 132"/>
                <a:gd name="T56" fmla="*/ 17896002 w 97"/>
                <a:gd name="T57" fmla="*/ 2520156 h 132"/>
                <a:gd name="T58" fmla="*/ 27153124 w 97"/>
                <a:gd name="T59" fmla="*/ 0 h 1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7" h="132">
                  <a:moveTo>
                    <a:pt x="55" y="20"/>
                  </a:moveTo>
                  <a:lnTo>
                    <a:pt x="47" y="22"/>
                  </a:lnTo>
                  <a:lnTo>
                    <a:pt x="42" y="24"/>
                  </a:lnTo>
                  <a:lnTo>
                    <a:pt x="39" y="27"/>
                  </a:lnTo>
                  <a:lnTo>
                    <a:pt x="35" y="34"/>
                  </a:lnTo>
                  <a:lnTo>
                    <a:pt x="35" y="40"/>
                  </a:lnTo>
                  <a:lnTo>
                    <a:pt x="35" y="47"/>
                  </a:lnTo>
                  <a:lnTo>
                    <a:pt x="39" y="52"/>
                  </a:lnTo>
                  <a:lnTo>
                    <a:pt x="42" y="55"/>
                  </a:lnTo>
                  <a:lnTo>
                    <a:pt x="47" y="59"/>
                  </a:lnTo>
                  <a:lnTo>
                    <a:pt x="55" y="59"/>
                  </a:lnTo>
                  <a:lnTo>
                    <a:pt x="69" y="59"/>
                  </a:lnTo>
                  <a:lnTo>
                    <a:pt x="69" y="20"/>
                  </a:lnTo>
                  <a:lnTo>
                    <a:pt x="55" y="20"/>
                  </a:lnTo>
                  <a:close/>
                  <a:moveTo>
                    <a:pt x="44" y="0"/>
                  </a:moveTo>
                  <a:lnTo>
                    <a:pt x="97" y="0"/>
                  </a:lnTo>
                  <a:lnTo>
                    <a:pt x="97" y="132"/>
                  </a:lnTo>
                  <a:lnTo>
                    <a:pt x="69" y="132"/>
                  </a:lnTo>
                  <a:lnTo>
                    <a:pt x="69" y="79"/>
                  </a:lnTo>
                  <a:lnTo>
                    <a:pt x="55" y="79"/>
                  </a:lnTo>
                  <a:lnTo>
                    <a:pt x="30" y="132"/>
                  </a:lnTo>
                  <a:lnTo>
                    <a:pt x="0" y="132"/>
                  </a:lnTo>
                  <a:lnTo>
                    <a:pt x="29" y="75"/>
                  </a:lnTo>
                  <a:lnTo>
                    <a:pt x="17" y="67"/>
                  </a:lnTo>
                  <a:lnTo>
                    <a:pt x="9" y="55"/>
                  </a:lnTo>
                  <a:lnTo>
                    <a:pt x="7" y="39"/>
                  </a:lnTo>
                  <a:lnTo>
                    <a:pt x="9" y="24"/>
                  </a:lnTo>
                  <a:lnTo>
                    <a:pt x="17" y="12"/>
                  </a:lnTo>
                  <a:lnTo>
                    <a:pt x="29" y="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51" name="Rectangle 334"/>
            <p:cNvSpPr>
              <a:spLocks noChangeArrowheads="1"/>
            </p:cNvSpPr>
            <p:nvPr/>
          </p:nvSpPr>
          <p:spPr bwMode="auto">
            <a:xfrm>
              <a:off x="5687471" y="3474925"/>
              <a:ext cx="11500" cy="4189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Cyr" panose="020B0604020202020204" pitchFamily="34" charset="0"/>
                </a:defRPr>
              </a:lvl9pPr>
            </a:lstStyle>
            <a:p>
              <a:pPr eaLnBrk="0" hangingPunct="0">
                <a:defRPr/>
              </a:pPr>
              <a:endParaRPr lang="ru-RU" altLang="ru-RU">
                <a:solidFill>
                  <a:srgbClr val="1C3F8A"/>
                </a:solidFill>
                <a:cs typeface="+mn-cs"/>
              </a:endParaRPr>
            </a:p>
          </p:txBody>
        </p:sp>
        <p:sp>
          <p:nvSpPr>
            <p:cNvPr id="52" name="Freeform 335"/>
            <p:cNvSpPr>
              <a:spLocks/>
            </p:cNvSpPr>
            <p:nvPr/>
          </p:nvSpPr>
          <p:spPr bwMode="auto">
            <a:xfrm>
              <a:off x="2933701" y="2962276"/>
              <a:ext cx="276225" cy="322263"/>
            </a:xfrm>
            <a:custGeom>
              <a:avLst/>
              <a:gdLst>
                <a:gd name="T0" fmla="*/ 219885448 w 347"/>
                <a:gd name="T1" fmla="*/ 0 h 404"/>
                <a:gd name="T2" fmla="*/ 218618157 w 347"/>
                <a:gd name="T3" fmla="*/ 1908850 h 404"/>
                <a:gd name="T4" fmla="*/ 215449928 w 347"/>
                <a:gd name="T5" fmla="*/ 8271949 h 404"/>
                <a:gd name="T6" fmla="*/ 209112673 w 347"/>
                <a:gd name="T7" fmla="*/ 19088499 h 404"/>
                <a:gd name="T8" fmla="*/ 202776215 w 347"/>
                <a:gd name="T9" fmla="*/ 31814697 h 404"/>
                <a:gd name="T10" fmla="*/ 195806111 w 347"/>
                <a:gd name="T11" fmla="*/ 46449744 h 404"/>
                <a:gd name="T12" fmla="*/ 187567920 w 347"/>
                <a:gd name="T13" fmla="*/ 62357093 h 404"/>
                <a:gd name="T14" fmla="*/ 179964170 w 347"/>
                <a:gd name="T15" fmla="*/ 77627892 h 404"/>
                <a:gd name="T16" fmla="*/ 172359624 w 347"/>
                <a:gd name="T17" fmla="*/ 92262940 h 404"/>
                <a:gd name="T18" fmla="*/ 166023166 w 347"/>
                <a:gd name="T19" fmla="*/ 104988340 h 404"/>
                <a:gd name="T20" fmla="*/ 162221291 w 347"/>
                <a:gd name="T21" fmla="*/ 114533387 h 404"/>
                <a:gd name="T22" fmla="*/ 159052265 w 347"/>
                <a:gd name="T23" fmla="*/ 120895688 h 404"/>
                <a:gd name="T24" fmla="*/ 156517682 w 347"/>
                <a:gd name="T25" fmla="*/ 139348436 h 404"/>
                <a:gd name="T26" fmla="*/ 157784974 w 347"/>
                <a:gd name="T27" fmla="*/ 159073484 h 404"/>
                <a:gd name="T28" fmla="*/ 159685911 w 347"/>
                <a:gd name="T29" fmla="*/ 180707382 h 404"/>
                <a:gd name="T30" fmla="*/ 164122228 w 347"/>
                <a:gd name="T31" fmla="*/ 201705528 h 404"/>
                <a:gd name="T32" fmla="*/ 169191395 w 347"/>
                <a:gd name="T33" fmla="*/ 220794027 h 404"/>
                <a:gd name="T34" fmla="*/ 174894207 w 347"/>
                <a:gd name="T35" fmla="*/ 237974474 h 404"/>
                <a:gd name="T36" fmla="*/ 178696878 w 347"/>
                <a:gd name="T37" fmla="*/ 248791024 h 404"/>
                <a:gd name="T38" fmla="*/ 170458686 w 347"/>
                <a:gd name="T39" fmla="*/ 257062973 h 404"/>
                <a:gd name="T40" fmla="*/ 169191395 w 347"/>
                <a:gd name="T41" fmla="*/ 253881823 h 404"/>
                <a:gd name="T42" fmla="*/ 165389520 w 347"/>
                <a:gd name="T43" fmla="*/ 248791024 h 404"/>
                <a:gd name="T44" fmla="*/ 159052265 w 347"/>
                <a:gd name="T45" fmla="*/ 239246775 h 404"/>
                <a:gd name="T46" fmla="*/ 150181224 w 347"/>
                <a:gd name="T47" fmla="*/ 227157126 h 404"/>
                <a:gd name="T48" fmla="*/ 140675741 w 347"/>
                <a:gd name="T49" fmla="*/ 214430929 h 404"/>
                <a:gd name="T50" fmla="*/ 130537407 w 347"/>
                <a:gd name="T51" fmla="*/ 200432430 h 404"/>
                <a:gd name="T52" fmla="*/ 119764632 w 347"/>
                <a:gd name="T53" fmla="*/ 187070481 h 404"/>
                <a:gd name="T54" fmla="*/ 108358212 w 347"/>
                <a:gd name="T55" fmla="*/ 174980832 h 404"/>
                <a:gd name="T56" fmla="*/ 97586233 w 347"/>
                <a:gd name="T57" fmla="*/ 165436583 h 404"/>
                <a:gd name="T58" fmla="*/ 86179812 w 347"/>
                <a:gd name="T59" fmla="*/ 157164634 h 404"/>
                <a:gd name="T60" fmla="*/ 73506099 w 347"/>
                <a:gd name="T61" fmla="*/ 148892685 h 404"/>
                <a:gd name="T62" fmla="*/ 58931449 w 347"/>
                <a:gd name="T63" fmla="*/ 141257286 h 404"/>
                <a:gd name="T64" fmla="*/ 44357596 w 347"/>
                <a:gd name="T65" fmla="*/ 133621886 h 404"/>
                <a:gd name="T66" fmla="*/ 30416591 w 347"/>
                <a:gd name="T67" fmla="*/ 127258787 h 404"/>
                <a:gd name="T68" fmla="*/ 19010171 w 347"/>
                <a:gd name="T69" fmla="*/ 122168787 h 404"/>
                <a:gd name="T70" fmla="*/ 9505483 w 347"/>
                <a:gd name="T71" fmla="*/ 117714538 h 404"/>
                <a:gd name="T72" fmla="*/ 3168229 w 347"/>
                <a:gd name="T73" fmla="*/ 114533387 h 404"/>
                <a:gd name="T74" fmla="*/ 0 w 347"/>
                <a:gd name="T75" fmla="*/ 113260289 h 404"/>
                <a:gd name="T76" fmla="*/ 5069167 w 347"/>
                <a:gd name="T77" fmla="*/ 103079490 h 404"/>
                <a:gd name="T78" fmla="*/ 15841942 w 347"/>
                <a:gd name="T79" fmla="*/ 104988340 h 404"/>
                <a:gd name="T80" fmla="*/ 30416591 w 347"/>
                <a:gd name="T81" fmla="*/ 106261438 h 404"/>
                <a:gd name="T82" fmla="*/ 48159471 w 347"/>
                <a:gd name="T83" fmla="*/ 106897190 h 404"/>
                <a:gd name="T84" fmla="*/ 68436933 w 347"/>
                <a:gd name="T85" fmla="*/ 106261438 h 404"/>
                <a:gd name="T86" fmla="*/ 89348041 w 347"/>
                <a:gd name="T87" fmla="*/ 103716039 h 404"/>
                <a:gd name="T88" fmla="*/ 107090920 w 347"/>
                <a:gd name="T89" fmla="*/ 99898339 h 404"/>
                <a:gd name="T90" fmla="*/ 121031924 w 347"/>
                <a:gd name="T91" fmla="*/ 93535240 h 404"/>
                <a:gd name="T92" fmla="*/ 219885448 w 347"/>
                <a:gd name="T93" fmla="*/ 0 h 40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47" h="404">
                  <a:moveTo>
                    <a:pt x="347" y="0"/>
                  </a:moveTo>
                  <a:lnTo>
                    <a:pt x="345" y="3"/>
                  </a:lnTo>
                  <a:lnTo>
                    <a:pt x="340" y="13"/>
                  </a:lnTo>
                  <a:lnTo>
                    <a:pt x="330" y="30"/>
                  </a:lnTo>
                  <a:lnTo>
                    <a:pt x="320" y="50"/>
                  </a:lnTo>
                  <a:lnTo>
                    <a:pt x="309" y="73"/>
                  </a:lnTo>
                  <a:lnTo>
                    <a:pt x="296" y="98"/>
                  </a:lnTo>
                  <a:lnTo>
                    <a:pt x="284" y="122"/>
                  </a:lnTo>
                  <a:lnTo>
                    <a:pt x="272" y="145"/>
                  </a:lnTo>
                  <a:lnTo>
                    <a:pt x="262" y="165"/>
                  </a:lnTo>
                  <a:lnTo>
                    <a:pt x="256" y="180"/>
                  </a:lnTo>
                  <a:lnTo>
                    <a:pt x="251" y="190"/>
                  </a:lnTo>
                  <a:lnTo>
                    <a:pt x="247" y="219"/>
                  </a:lnTo>
                  <a:lnTo>
                    <a:pt x="249" y="250"/>
                  </a:lnTo>
                  <a:lnTo>
                    <a:pt x="252" y="284"/>
                  </a:lnTo>
                  <a:lnTo>
                    <a:pt x="259" y="317"/>
                  </a:lnTo>
                  <a:lnTo>
                    <a:pt x="267" y="347"/>
                  </a:lnTo>
                  <a:lnTo>
                    <a:pt x="276" y="374"/>
                  </a:lnTo>
                  <a:lnTo>
                    <a:pt x="282" y="391"/>
                  </a:lnTo>
                  <a:lnTo>
                    <a:pt x="269" y="404"/>
                  </a:lnTo>
                  <a:lnTo>
                    <a:pt x="267" y="399"/>
                  </a:lnTo>
                  <a:lnTo>
                    <a:pt x="261" y="391"/>
                  </a:lnTo>
                  <a:lnTo>
                    <a:pt x="251" y="376"/>
                  </a:lnTo>
                  <a:lnTo>
                    <a:pt x="237" y="357"/>
                  </a:lnTo>
                  <a:lnTo>
                    <a:pt x="222" y="337"/>
                  </a:lnTo>
                  <a:lnTo>
                    <a:pt x="206" y="315"/>
                  </a:lnTo>
                  <a:lnTo>
                    <a:pt x="189" y="294"/>
                  </a:lnTo>
                  <a:lnTo>
                    <a:pt x="171" y="275"/>
                  </a:lnTo>
                  <a:lnTo>
                    <a:pt x="154" y="260"/>
                  </a:lnTo>
                  <a:lnTo>
                    <a:pt x="136" y="247"/>
                  </a:lnTo>
                  <a:lnTo>
                    <a:pt x="116" y="234"/>
                  </a:lnTo>
                  <a:lnTo>
                    <a:pt x="93" y="222"/>
                  </a:lnTo>
                  <a:lnTo>
                    <a:pt x="70" y="210"/>
                  </a:lnTo>
                  <a:lnTo>
                    <a:pt x="48" y="200"/>
                  </a:lnTo>
                  <a:lnTo>
                    <a:pt x="30" y="192"/>
                  </a:lnTo>
                  <a:lnTo>
                    <a:pt x="15" y="185"/>
                  </a:lnTo>
                  <a:lnTo>
                    <a:pt x="5" y="180"/>
                  </a:lnTo>
                  <a:lnTo>
                    <a:pt x="0" y="178"/>
                  </a:lnTo>
                  <a:lnTo>
                    <a:pt x="8" y="162"/>
                  </a:lnTo>
                  <a:lnTo>
                    <a:pt x="25" y="165"/>
                  </a:lnTo>
                  <a:lnTo>
                    <a:pt x="48" y="167"/>
                  </a:lnTo>
                  <a:lnTo>
                    <a:pt x="76" y="168"/>
                  </a:lnTo>
                  <a:lnTo>
                    <a:pt x="108" y="167"/>
                  </a:lnTo>
                  <a:lnTo>
                    <a:pt x="141" y="163"/>
                  </a:lnTo>
                  <a:lnTo>
                    <a:pt x="169" y="157"/>
                  </a:lnTo>
                  <a:lnTo>
                    <a:pt x="191" y="147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53" name="Freeform 336"/>
            <p:cNvSpPr>
              <a:spLocks/>
            </p:cNvSpPr>
            <p:nvPr/>
          </p:nvSpPr>
          <p:spPr bwMode="auto">
            <a:xfrm>
              <a:off x="2981326" y="3187701"/>
              <a:ext cx="274638" cy="314325"/>
            </a:xfrm>
            <a:custGeom>
              <a:avLst/>
              <a:gdLst>
                <a:gd name="T0" fmla="*/ 218626177 w 345"/>
                <a:gd name="T1" fmla="*/ 0 h 396"/>
                <a:gd name="T2" fmla="*/ 217992519 w 345"/>
                <a:gd name="T3" fmla="*/ 1889919 h 396"/>
                <a:gd name="T4" fmla="*/ 213556917 w 345"/>
                <a:gd name="T5" fmla="*/ 9450388 h 396"/>
                <a:gd name="T6" fmla="*/ 208486860 w 345"/>
                <a:gd name="T7" fmla="*/ 20161250 h 396"/>
                <a:gd name="T8" fmla="*/ 202150285 w 345"/>
                <a:gd name="T9" fmla="*/ 32762031 h 396"/>
                <a:gd name="T10" fmla="*/ 193278284 w 345"/>
                <a:gd name="T11" fmla="*/ 47252731 h 396"/>
                <a:gd name="T12" fmla="*/ 186307255 w 345"/>
                <a:gd name="T13" fmla="*/ 62373669 h 396"/>
                <a:gd name="T14" fmla="*/ 177436049 w 345"/>
                <a:gd name="T15" fmla="*/ 78124844 h 396"/>
                <a:gd name="T16" fmla="*/ 170465020 w 345"/>
                <a:gd name="T17" fmla="*/ 92615544 h 396"/>
                <a:gd name="T18" fmla="*/ 164128445 w 345"/>
                <a:gd name="T19" fmla="*/ 105216325 h 396"/>
                <a:gd name="T20" fmla="*/ 159692046 w 345"/>
                <a:gd name="T21" fmla="*/ 114667506 h 396"/>
                <a:gd name="T22" fmla="*/ 157791074 w 345"/>
                <a:gd name="T23" fmla="*/ 120967500 h 396"/>
                <a:gd name="T24" fmla="*/ 155890101 w 345"/>
                <a:gd name="T25" fmla="*/ 143018669 h 396"/>
                <a:gd name="T26" fmla="*/ 159058389 w 345"/>
                <a:gd name="T27" fmla="*/ 166330313 h 396"/>
                <a:gd name="T28" fmla="*/ 164128445 w 345"/>
                <a:gd name="T29" fmla="*/ 190272194 h 396"/>
                <a:gd name="T30" fmla="*/ 171098678 w 345"/>
                <a:gd name="T31" fmla="*/ 216103200 h 396"/>
                <a:gd name="T32" fmla="*/ 177436049 w 345"/>
                <a:gd name="T33" fmla="*/ 243195475 h 396"/>
                <a:gd name="T34" fmla="*/ 167296733 w 345"/>
                <a:gd name="T35" fmla="*/ 249495469 h 396"/>
                <a:gd name="T36" fmla="*/ 166029418 w 345"/>
                <a:gd name="T37" fmla="*/ 247605550 h 396"/>
                <a:gd name="T38" fmla="*/ 162226676 w 345"/>
                <a:gd name="T39" fmla="*/ 241935000 h 396"/>
                <a:gd name="T40" fmla="*/ 155890101 w 345"/>
                <a:gd name="T41" fmla="*/ 233744294 h 396"/>
                <a:gd name="T42" fmla="*/ 148285415 w 345"/>
                <a:gd name="T43" fmla="*/ 222403988 h 396"/>
                <a:gd name="T44" fmla="*/ 138779756 w 345"/>
                <a:gd name="T45" fmla="*/ 210433444 h 396"/>
                <a:gd name="T46" fmla="*/ 128007578 w 345"/>
                <a:gd name="T47" fmla="*/ 197832663 h 396"/>
                <a:gd name="T48" fmla="*/ 117868261 w 345"/>
                <a:gd name="T49" fmla="*/ 185231881 h 396"/>
                <a:gd name="T50" fmla="*/ 107095287 w 345"/>
                <a:gd name="T51" fmla="*/ 174521019 h 396"/>
                <a:gd name="T52" fmla="*/ 96322313 w 345"/>
                <a:gd name="T53" fmla="*/ 165070631 h 396"/>
                <a:gd name="T54" fmla="*/ 84915681 w 345"/>
                <a:gd name="T55" fmla="*/ 156879925 h 396"/>
                <a:gd name="T56" fmla="*/ 71608077 w 345"/>
                <a:gd name="T57" fmla="*/ 148689219 h 396"/>
                <a:gd name="T58" fmla="*/ 57666816 w 345"/>
                <a:gd name="T59" fmla="*/ 141128750 h 396"/>
                <a:gd name="T60" fmla="*/ 43091896 w 345"/>
                <a:gd name="T61" fmla="*/ 133568281 h 396"/>
                <a:gd name="T62" fmla="*/ 29149839 w 345"/>
                <a:gd name="T63" fmla="*/ 127268288 h 396"/>
                <a:gd name="T64" fmla="*/ 17743207 w 345"/>
                <a:gd name="T65" fmla="*/ 122227975 h 396"/>
                <a:gd name="T66" fmla="*/ 8238344 w 345"/>
                <a:gd name="T67" fmla="*/ 117817106 h 396"/>
                <a:gd name="T68" fmla="*/ 1900973 w 345"/>
                <a:gd name="T69" fmla="*/ 115927188 h 396"/>
                <a:gd name="T70" fmla="*/ 0 w 345"/>
                <a:gd name="T71" fmla="*/ 114667506 h 396"/>
                <a:gd name="T72" fmla="*/ 3168288 w 345"/>
                <a:gd name="T73" fmla="*/ 103326406 h 396"/>
                <a:gd name="T74" fmla="*/ 13307604 w 345"/>
                <a:gd name="T75" fmla="*/ 105216325 h 396"/>
                <a:gd name="T76" fmla="*/ 27882523 w 345"/>
                <a:gd name="T77" fmla="*/ 106476800 h 396"/>
                <a:gd name="T78" fmla="*/ 46893841 w 345"/>
                <a:gd name="T79" fmla="*/ 107107038 h 396"/>
                <a:gd name="T80" fmla="*/ 67172475 w 345"/>
                <a:gd name="T81" fmla="*/ 106476800 h 396"/>
                <a:gd name="T82" fmla="*/ 87450312 w 345"/>
                <a:gd name="T83" fmla="*/ 103326406 h 396"/>
                <a:gd name="T84" fmla="*/ 105827972 w 345"/>
                <a:gd name="T85" fmla="*/ 98916331 h 396"/>
                <a:gd name="T86" fmla="*/ 119769234 w 345"/>
                <a:gd name="T87" fmla="*/ 92615544 h 396"/>
                <a:gd name="T88" fmla="*/ 218626177 w 345"/>
                <a:gd name="T89" fmla="*/ 0 h 3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5" h="396">
                  <a:moveTo>
                    <a:pt x="345" y="0"/>
                  </a:moveTo>
                  <a:lnTo>
                    <a:pt x="344" y="3"/>
                  </a:lnTo>
                  <a:lnTo>
                    <a:pt x="337" y="15"/>
                  </a:lnTo>
                  <a:lnTo>
                    <a:pt x="329" y="32"/>
                  </a:lnTo>
                  <a:lnTo>
                    <a:pt x="319" y="52"/>
                  </a:lnTo>
                  <a:lnTo>
                    <a:pt x="305" y="75"/>
                  </a:lnTo>
                  <a:lnTo>
                    <a:pt x="294" y="99"/>
                  </a:lnTo>
                  <a:lnTo>
                    <a:pt x="280" y="124"/>
                  </a:lnTo>
                  <a:lnTo>
                    <a:pt x="269" y="147"/>
                  </a:lnTo>
                  <a:lnTo>
                    <a:pt x="259" y="167"/>
                  </a:lnTo>
                  <a:lnTo>
                    <a:pt x="252" y="182"/>
                  </a:lnTo>
                  <a:lnTo>
                    <a:pt x="249" y="192"/>
                  </a:lnTo>
                  <a:lnTo>
                    <a:pt x="246" y="227"/>
                  </a:lnTo>
                  <a:lnTo>
                    <a:pt x="251" y="264"/>
                  </a:lnTo>
                  <a:lnTo>
                    <a:pt x="259" y="302"/>
                  </a:lnTo>
                  <a:lnTo>
                    <a:pt x="270" y="343"/>
                  </a:lnTo>
                  <a:lnTo>
                    <a:pt x="280" y="386"/>
                  </a:lnTo>
                  <a:lnTo>
                    <a:pt x="264" y="396"/>
                  </a:lnTo>
                  <a:lnTo>
                    <a:pt x="262" y="393"/>
                  </a:lnTo>
                  <a:lnTo>
                    <a:pt x="256" y="384"/>
                  </a:lnTo>
                  <a:lnTo>
                    <a:pt x="246" y="371"/>
                  </a:lnTo>
                  <a:lnTo>
                    <a:pt x="234" y="353"/>
                  </a:lnTo>
                  <a:lnTo>
                    <a:pt x="219" y="334"/>
                  </a:lnTo>
                  <a:lnTo>
                    <a:pt x="202" y="314"/>
                  </a:lnTo>
                  <a:lnTo>
                    <a:pt x="186" y="294"/>
                  </a:lnTo>
                  <a:lnTo>
                    <a:pt x="169" y="277"/>
                  </a:lnTo>
                  <a:lnTo>
                    <a:pt x="152" y="262"/>
                  </a:lnTo>
                  <a:lnTo>
                    <a:pt x="134" y="249"/>
                  </a:lnTo>
                  <a:lnTo>
                    <a:pt x="113" y="236"/>
                  </a:lnTo>
                  <a:lnTo>
                    <a:pt x="91" y="224"/>
                  </a:lnTo>
                  <a:lnTo>
                    <a:pt x="68" y="212"/>
                  </a:lnTo>
                  <a:lnTo>
                    <a:pt x="46" y="202"/>
                  </a:lnTo>
                  <a:lnTo>
                    <a:pt x="28" y="194"/>
                  </a:lnTo>
                  <a:lnTo>
                    <a:pt x="13" y="187"/>
                  </a:lnTo>
                  <a:lnTo>
                    <a:pt x="3" y="184"/>
                  </a:lnTo>
                  <a:lnTo>
                    <a:pt x="0" y="182"/>
                  </a:lnTo>
                  <a:lnTo>
                    <a:pt x="5" y="164"/>
                  </a:lnTo>
                  <a:lnTo>
                    <a:pt x="21" y="167"/>
                  </a:lnTo>
                  <a:lnTo>
                    <a:pt x="44" y="169"/>
                  </a:lnTo>
                  <a:lnTo>
                    <a:pt x="74" y="170"/>
                  </a:lnTo>
                  <a:lnTo>
                    <a:pt x="106" y="169"/>
                  </a:lnTo>
                  <a:lnTo>
                    <a:pt x="138" y="164"/>
                  </a:lnTo>
                  <a:lnTo>
                    <a:pt x="167" y="157"/>
                  </a:lnTo>
                  <a:lnTo>
                    <a:pt x="189" y="147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54" name="Freeform 337"/>
            <p:cNvSpPr>
              <a:spLocks/>
            </p:cNvSpPr>
            <p:nvPr/>
          </p:nvSpPr>
          <p:spPr bwMode="auto">
            <a:xfrm>
              <a:off x="2776538" y="3175001"/>
              <a:ext cx="276225" cy="320675"/>
            </a:xfrm>
            <a:custGeom>
              <a:avLst/>
              <a:gdLst>
                <a:gd name="T0" fmla="*/ 219885448 w 347"/>
                <a:gd name="T1" fmla="*/ 0 h 404"/>
                <a:gd name="T2" fmla="*/ 219251803 w 347"/>
                <a:gd name="T3" fmla="*/ 1889919 h 404"/>
                <a:gd name="T4" fmla="*/ 214816282 w 347"/>
                <a:gd name="T5" fmla="*/ 8190706 h 404"/>
                <a:gd name="T6" fmla="*/ 209746319 w 347"/>
                <a:gd name="T7" fmla="*/ 18901569 h 404"/>
                <a:gd name="T8" fmla="*/ 203409861 w 347"/>
                <a:gd name="T9" fmla="*/ 31502350 h 404"/>
                <a:gd name="T10" fmla="*/ 194538820 w 347"/>
                <a:gd name="T11" fmla="*/ 46623288 h 404"/>
                <a:gd name="T12" fmla="*/ 187567920 w 347"/>
                <a:gd name="T13" fmla="*/ 62373669 h 404"/>
                <a:gd name="T14" fmla="*/ 179330524 w 347"/>
                <a:gd name="T15" fmla="*/ 76865163 h 404"/>
                <a:gd name="T16" fmla="*/ 171725978 w 347"/>
                <a:gd name="T17" fmla="*/ 91355863 h 404"/>
                <a:gd name="T18" fmla="*/ 165389520 w 347"/>
                <a:gd name="T19" fmla="*/ 103956644 h 404"/>
                <a:gd name="T20" fmla="*/ 160953999 w 347"/>
                <a:gd name="T21" fmla="*/ 113407031 h 404"/>
                <a:gd name="T22" fmla="*/ 159052265 w 347"/>
                <a:gd name="T23" fmla="*/ 120337263 h 404"/>
                <a:gd name="T24" fmla="*/ 157151328 w 347"/>
                <a:gd name="T25" fmla="*/ 137978356 h 404"/>
                <a:gd name="T26" fmla="*/ 157151328 w 347"/>
                <a:gd name="T27" fmla="*/ 158139606 h 404"/>
                <a:gd name="T28" fmla="*/ 160319557 w 347"/>
                <a:gd name="T29" fmla="*/ 178931094 h 404"/>
                <a:gd name="T30" fmla="*/ 164122228 w 347"/>
                <a:gd name="T31" fmla="*/ 199722581 h 404"/>
                <a:gd name="T32" fmla="*/ 169825040 w 347"/>
                <a:gd name="T33" fmla="*/ 219253594 h 404"/>
                <a:gd name="T34" fmla="*/ 174894207 w 347"/>
                <a:gd name="T35" fmla="*/ 235635006 h 404"/>
                <a:gd name="T36" fmla="*/ 179330524 w 347"/>
                <a:gd name="T37" fmla="*/ 246345075 h 404"/>
                <a:gd name="T38" fmla="*/ 170458686 w 347"/>
                <a:gd name="T39" fmla="*/ 254535781 h 404"/>
                <a:gd name="T40" fmla="*/ 169825040 w 347"/>
                <a:gd name="T41" fmla="*/ 252645863 h 404"/>
                <a:gd name="T42" fmla="*/ 165389520 w 347"/>
                <a:gd name="T43" fmla="*/ 246345075 h 404"/>
                <a:gd name="T44" fmla="*/ 159052265 w 347"/>
                <a:gd name="T45" fmla="*/ 236894688 h 404"/>
                <a:gd name="T46" fmla="*/ 150814870 w 347"/>
                <a:gd name="T47" fmla="*/ 225554381 h 404"/>
                <a:gd name="T48" fmla="*/ 141309386 w 347"/>
                <a:gd name="T49" fmla="*/ 212953600 h 404"/>
                <a:gd name="T50" fmla="*/ 130537407 w 347"/>
                <a:gd name="T51" fmla="*/ 199092344 h 404"/>
                <a:gd name="T52" fmla="*/ 119130987 w 347"/>
                <a:gd name="T53" fmla="*/ 185231881 h 404"/>
                <a:gd name="T54" fmla="*/ 108358212 w 347"/>
                <a:gd name="T55" fmla="*/ 173890781 h 404"/>
                <a:gd name="T56" fmla="*/ 98219879 w 347"/>
                <a:gd name="T57" fmla="*/ 164440394 h 404"/>
                <a:gd name="T58" fmla="*/ 86179812 w 347"/>
                <a:gd name="T59" fmla="*/ 155619450 h 404"/>
                <a:gd name="T60" fmla="*/ 72872454 w 347"/>
                <a:gd name="T61" fmla="*/ 147429538 h 404"/>
                <a:gd name="T62" fmla="*/ 58931449 w 347"/>
                <a:gd name="T63" fmla="*/ 139869069 h 404"/>
                <a:gd name="T64" fmla="*/ 44357596 w 347"/>
                <a:gd name="T65" fmla="*/ 132938044 h 404"/>
                <a:gd name="T66" fmla="*/ 30416591 w 347"/>
                <a:gd name="T67" fmla="*/ 126638050 h 404"/>
                <a:gd name="T68" fmla="*/ 17742879 w 347"/>
                <a:gd name="T69" fmla="*/ 120967500 h 404"/>
                <a:gd name="T70" fmla="*/ 8237396 w 347"/>
                <a:gd name="T71" fmla="*/ 116557425 h 404"/>
                <a:gd name="T72" fmla="*/ 1900937 w 347"/>
                <a:gd name="T73" fmla="*/ 113407031 h 404"/>
                <a:gd name="T74" fmla="*/ 0 w 347"/>
                <a:gd name="T75" fmla="*/ 112776794 h 404"/>
                <a:gd name="T76" fmla="*/ 5069167 w 347"/>
                <a:gd name="T77" fmla="*/ 102066725 h 404"/>
                <a:gd name="T78" fmla="*/ 14574650 w 347"/>
                <a:gd name="T79" fmla="*/ 103956644 h 404"/>
                <a:gd name="T80" fmla="*/ 30416591 w 347"/>
                <a:gd name="T81" fmla="*/ 106476800 h 404"/>
                <a:gd name="T82" fmla="*/ 48159471 w 347"/>
                <a:gd name="T83" fmla="*/ 106476800 h 404"/>
                <a:gd name="T84" fmla="*/ 68436933 w 347"/>
                <a:gd name="T85" fmla="*/ 105216325 h 404"/>
                <a:gd name="T86" fmla="*/ 88714395 w 347"/>
                <a:gd name="T87" fmla="*/ 103326406 h 404"/>
                <a:gd name="T88" fmla="*/ 107724566 w 347"/>
                <a:gd name="T89" fmla="*/ 98916331 h 404"/>
                <a:gd name="T90" fmla="*/ 121031924 w 347"/>
                <a:gd name="T91" fmla="*/ 92615544 h 404"/>
                <a:gd name="T92" fmla="*/ 219885448 w 347"/>
                <a:gd name="T93" fmla="*/ 0 h 40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47" h="404">
                  <a:moveTo>
                    <a:pt x="347" y="0"/>
                  </a:moveTo>
                  <a:lnTo>
                    <a:pt x="346" y="3"/>
                  </a:lnTo>
                  <a:lnTo>
                    <a:pt x="339" y="13"/>
                  </a:lnTo>
                  <a:lnTo>
                    <a:pt x="331" y="30"/>
                  </a:lnTo>
                  <a:lnTo>
                    <a:pt x="321" y="50"/>
                  </a:lnTo>
                  <a:lnTo>
                    <a:pt x="307" y="74"/>
                  </a:lnTo>
                  <a:lnTo>
                    <a:pt x="296" y="99"/>
                  </a:lnTo>
                  <a:lnTo>
                    <a:pt x="283" y="122"/>
                  </a:lnTo>
                  <a:lnTo>
                    <a:pt x="271" y="145"/>
                  </a:lnTo>
                  <a:lnTo>
                    <a:pt x="261" y="165"/>
                  </a:lnTo>
                  <a:lnTo>
                    <a:pt x="254" y="180"/>
                  </a:lnTo>
                  <a:lnTo>
                    <a:pt x="251" y="191"/>
                  </a:lnTo>
                  <a:lnTo>
                    <a:pt x="248" y="219"/>
                  </a:lnTo>
                  <a:lnTo>
                    <a:pt x="248" y="251"/>
                  </a:lnTo>
                  <a:lnTo>
                    <a:pt x="253" y="284"/>
                  </a:lnTo>
                  <a:lnTo>
                    <a:pt x="259" y="317"/>
                  </a:lnTo>
                  <a:lnTo>
                    <a:pt x="268" y="348"/>
                  </a:lnTo>
                  <a:lnTo>
                    <a:pt x="276" y="374"/>
                  </a:lnTo>
                  <a:lnTo>
                    <a:pt x="283" y="391"/>
                  </a:lnTo>
                  <a:lnTo>
                    <a:pt x="269" y="404"/>
                  </a:lnTo>
                  <a:lnTo>
                    <a:pt x="268" y="401"/>
                  </a:lnTo>
                  <a:lnTo>
                    <a:pt x="261" y="391"/>
                  </a:lnTo>
                  <a:lnTo>
                    <a:pt x="251" y="376"/>
                  </a:lnTo>
                  <a:lnTo>
                    <a:pt x="238" y="358"/>
                  </a:lnTo>
                  <a:lnTo>
                    <a:pt x="223" y="338"/>
                  </a:lnTo>
                  <a:lnTo>
                    <a:pt x="206" y="316"/>
                  </a:lnTo>
                  <a:lnTo>
                    <a:pt x="188" y="294"/>
                  </a:lnTo>
                  <a:lnTo>
                    <a:pt x="171" y="276"/>
                  </a:lnTo>
                  <a:lnTo>
                    <a:pt x="155" y="261"/>
                  </a:lnTo>
                  <a:lnTo>
                    <a:pt x="136" y="247"/>
                  </a:lnTo>
                  <a:lnTo>
                    <a:pt x="115" y="234"/>
                  </a:lnTo>
                  <a:lnTo>
                    <a:pt x="93" y="222"/>
                  </a:lnTo>
                  <a:lnTo>
                    <a:pt x="70" y="211"/>
                  </a:lnTo>
                  <a:lnTo>
                    <a:pt x="48" y="201"/>
                  </a:lnTo>
                  <a:lnTo>
                    <a:pt x="28" y="192"/>
                  </a:lnTo>
                  <a:lnTo>
                    <a:pt x="13" y="185"/>
                  </a:lnTo>
                  <a:lnTo>
                    <a:pt x="3" y="180"/>
                  </a:lnTo>
                  <a:lnTo>
                    <a:pt x="0" y="179"/>
                  </a:lnTo>
                  <a:lnTo>
                    <a:pt x="8" y="162"/>
                  </a:lnTo>
                  <a:lnTo>
                    <a:pt x="23" y="165"/>
                  </a:lnTo>
                  <a:lnTo>
                    <a:pt x="48" y="169"/>
                  </a:lnTo>
                  <a:lnTo>
                    <a:pt x="76" y="169"/>
                  </a:lnTo>
                  <a:lnTo>
                    <a:pt x="108" y="167"/>
                  </a:lnTo>
                  <a:lnTo>
                    <a:pt x="140" y="164"/>
                  </a:lnTo>
                  <a:lnTo>
                    <a:pt x="170" y="157"/>
                  </a:lnTo>
                  <a:lnTo>
                    <a:pt x="191" y="147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  <p:sp>
          <p:nvSpPr>
            <p:cNvPr id="55" name="Freeform 338"/>
            <p:cNvSpPr>
              <a:spLocks/>
            </p:cNvSpPr>
            <p:nvPr/>
          </p:nvSpPr>
          <p:spPr bwMode="auto">
            <a:xfrm>
              <a:off x="2825820" y="3404272"/>
              <a:ext cx="274338" cy="320405"/>
            </a:xfrm>
            <a:custGeom>
              <a:avLst/>
              <a:gdLst>
                <a:gd name="T0" fmla="*/ 348 w 348"/>
                <a:gd name="T1" fmla="*/ 0 h 405"/>
                <a:gd name="T2" fmla="*/ 346 w 348"/>
                <a:gd name="T3" fmla="*/ 4 h 405"/>
                <a:gd name="T4" fmla="*/ 339 w 348"/>
                <a:gd name="T5" fmla="*/ 15 h 405"/>
                <a:gd name="T6" fmla="*/ 331 w 348"/>
                <a:gd name="T7" fmla="*/ 30 h 405"/>
                <a:gd name="T8" fmla="*/ 321 w 348"/>
                <a:gd name="T9" fmla="*/ 51 h 405"/>
                <a:gd name="T10" fmla="*/ 308 w 348"/>
                <a:gd name="T11" fmla="*/ 74 h 405"/>
                <a:gd name="T12" fmla="*/ 296 w 348"/>
                <a:gd name="T13" fmla="*/ 99 h 405"/>
                <a:gd name="T14" fmla="*/ 283 w 348"/>
                <a:gd name="T15" fmla="*/ 122 h 405"/>
                <a:gd name="T16" fmla="*/ 271 w 348"/>
                <a:gd name="T17" fmla="*/ 146 h 405"/>
                <a:gd name="T18" fmla="*/ 263 w 348"/>
                <a:gd name="T19" fmla="*/ 166 h 405"/>
                <a:gd name="T20" fmla="*/ 255 w 348"/>
                <a:gd name="T21" fmla="*/ 181 h 405"/>
                <a:gd name="T22" fmla="*/ 251 w 348"/>
                <a:gd name="T23" fmla="*/ 191 h 405"/>
                <a:gd name="T24" fmla="*/ 248 w 348"/>
                <a:gd name="T25" fmla="*/ 219 h 405"/>
                <a:gd name="T26" fmla="*/ 248 w 348"/>
                <a:gd name="T27" fmla="*/ 251 h 405"/>
                <a:gd name="T28" fmla="*/ 253 w 348"/>
                <a:gd name="T29" fmla="*/ 286 h 405"/>
                <a:gd name="T30" fmla="*/ 260 w 348"/>
                <a:gd name="T31" fmla="*/ 318 h 405"/>
                <a:gd name="T32" fmla="*/ 268 w 348"/>
                <a:gd name="T33" fmla="*/ 350 h 405"/>
                <a:gd name="T34" fmla="*/ 276 w 348"/>
                <a:gd name="T35" fmla="*/ 375 h 405"/>
                <a:gd name="T36" fmla="*/ 283 w 348"/>
                <a:gd name="T37" fmla="*/ 393 h 405"/>
                <a:gd name="T38" fmla="*/ 270 w 348"/>
                <a:gd name="T39" fmla="*/ 405 h 405"/>
                <a:gd name="T40" fmla="*/ 268 w 348"/>
                <a:gd name="T41" fmla="*/ 401 h 405"/>
                <a:gd name="T42" fmla="*/ 261 w 348"/>
                <a:gd name="T43" fmla="*/ 391 h 405"/>
                <a:gd name="T44" fmla="*/ 251 w 348"/>
                <a:gd name="T45" fmla="*/ 376 h 405"/>
                <a:gd name="T46" fmla="*/ 238 w 348"/>
                <a:gd name="T47" fmla="*/ 358 h 405"/>
                <a:gd name="T48" fmla="*/ 223 w 348"/>
                <a:gd name="T49" fmla="*/ 338 h 405"/>
                <a:gd name="T50" fmla="*/ 207 w 348"/>
                <a:gd name="T51" fmla="*/ 316 h 405"/>
                <a:gd name="T52" fmla="*/ 190 w 348"/>
                <a:gd name="T53" fmla="*/ 296 h 405"/>
                <a:gd name="T54" fmla="*/ 172 w 348"/>
                <a:gd name="T55" fmla="*/ 276 h 405"/>
                <a:gd name="T56" fmla="*/ 155 w 348"/>
                <a:gd name="T57" fmla="*/ 261 h 405"/>
                <a:gd name="T58" fmla="*/ 137 w 348"/>
                <a:gd name="T59" fmla="*/ 248 h 405"/>
                <a:gd name="T60" fmla="*/ 115 w 348"/>
                <a:gd name="T61" fmla="*/ 234 h 405"/>
                <a:gd name="T62" fmla="*/ 94 w 348"/>
                <a:gd name="T63" fmla="*/ 223 h 405"/>
                <a:gd name="T64" fmla="*/ 70 w 348"/>
                <a:gd name="T65" fmla="*/ 211 h 405"/>
                <a:gd name="T66" fmla="*/ 49 w 348"/>
                <a:gd name="T67" fmla="*/ 201 h 405"/>
                <a:gd name="T68" fmla="*/ 30 w 348"/>
                <a:gd name="T69" fmla="*/ 193 h 405"/>
                <a:gd name="T70" fmla="*/ 14 w 348"/>
                <a:gd name="T71" fmla="*/ 186 h 405"/>
                <a:gd name="T72" fmla="*/ 4 w 348"/>
                <a:gd name="T73" fmla="*/ 181 h 405"/>
                <a:gd name="T74" fmla="*/ 0 w 348"/>
                <a:gd name="T75" fmla="*/ 179 h 405"/>
                <a:gd name="T76" fmla="*/ 9 w 348"/>
                <a:gd name="T77" fmla="*/ 162 h 405"/>
                <a:gd name="T78" fmla="*/ 24 w 348"/>
                <a:gd name="T79" fmla="*/ 166 h 405"/>
                <a:gd name="T80" fmla="*/ 49 w 348"/>
                <a:gd name="T81" fmla="*/ 169 h 405"/>
                <a:gd name="T82" fmla="*/ 77 w 348"/>
                <a:gd name="T83" fmla="*/ 169 h 405"/>
                <a:gd name="T84" fmla="*/ 109 w 348"/>
                <a:gd name="T85" fmla="*/ 168 h 405"/>
                <a:gd name="T86" fmla="*/ 140 w 348"/>
                <a:gd name="T87" fmla="*/ 164 h 405"/>
                <a:gd name="T88" fmla="*/ 170 w 348"/>
                <a:gd name="T89" fmla="*/ 157 h 405"/>
                <a:gd name="T90" fmla="*/ 192 w 348"/>
                <a:gd name="T91" fmla="*/ 147 h 405"/>
                <a:gd name="T92" fmla="*/ 348 w 348"/>
                <a:gd name="T93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8" h="405">
                  <a:moveTo>
                    <a:pt x="348" y="0"/>
                  </a:moveTo>
                  <a:lnTo>
                    <a:pt x="346" y="4"/>
                  </a:lnTo>
                  <a:lnTo>
                    <a:pt x="339" y="15"/>
                  </a:lnTo>
                  <a:lnTo>
                    <a:pt x="331" y="30"/>
                  </a:lnTo>
                  <a:lnTo>
                    <a:pt x="321" y="51"/>
                  </a:lnTo>
                  <a:lnTo>
                    <a:pt x="308" y="74"/>
                  </a:lnTo>
                  <a:lnTo>
                    <a:pt x="296" y="99"/>
                  </a:lnTo>
                  <a:lnTo>
                    <a:pt x="283" y="122"/>
                  </a:lnTo>
                  <a:lnTo>
                    <a:pt x="271" y="146"/>
                  </a:lnTo>
                  <a:lnTo>
                    <a:pt x="263" y="166"/>
                  </a:lnTo>
                  <a:lnTo>
                    <a:pt x="255" y="181"/>
                  </a:lnTo>
                  <a:lnTo>
                    <a:pt x="251" y="191"/>
                  </a:lnTo>
                  <a:lnTo>
                    <a:pt x="248" y="219"/>
                  </a:lnTo>
                  <a:lnTo>
                    <a:pt x="248" y="251"/>
                  </a:lnTo>
                  <a:lnTo>
                    <a:pt x="253" y="286"/>
                  </a:lnTo>
                  <a:lnTo>
                    <a:pt x="260" y="318"/>
                  </a:lnTo>
                  <a:lnTo>
                    <a:pt x="268" y="350"/>
                  </a:lnTo>
                  <a:lnTo>
                    <a:pt x="276" y="375"/>
                  </a:lnTo>
                  <a:lnTo>
                    <a:pt x="283" y="393"/>
                  </a:lnTo>
                  <a:lnTo>
                    <a:pt x="270" y="405"/>
                  </a:lnTo>
                  <a:lnTo>
                    <a:pt x="268" y="401"/>
                  </a:lnTo>
                  <a:lnTo>
                    <a:pt x="261" y="391"/>
                  </a:lnTo>
                  <a:lnTo>
                    <a:pt x="251" y="376"/>
                  </a:lnTo>
                  <a:lnTo>
                    <a:pt x="238" y="358"/>
                  </a:lnTo>
                  <a:lnTo>
                    <a:pt x="223" y="338"/>
                  </a:lnTo>
                  <a:lnTo>
                    <a:pt x="207" y="316"/>
                  </a:lnTo>
                  <a:lnTo>
                    <a:pt x="190" y="296"/>
                  </a:lnTo>
                  <a:lnTo>
                    <a:pt x="172" y="276"/>
                  </a:lnTo>
                  <a:lnTo>
                    <a:pt x="155" y="261"/>
                  </a:lnTo>
                  <a:lnTo>
                    <a:pt x="137" y="248"/>
                  </a:lnTo>
                  <a:lnTo>
                    <a:pt x="115" y="234"/>
                  </a:lnTo>
                  <a:lnTo>
                    <a:pt x="94" y="223"/>
                  </a:lnTo>
                  <a:lnTo>
                    <a:pt x="70" y="211"/>
                  </a:lnTo>
                  <a:lnTo>
                    <a:pt x="49" y="201"/>
                  </a:lnTo>
                  <a:lnTo>
                    <a:pt x="30" y="193"/>
                  </a:lnTo>
                  <a:lnTo>
                    <a:pt x="14" y="186"/>
                  </a:lnTo>
                  <a:lnTo>
                    <a:pt x="4" y="181"/>
                  </a:lnTo>
                  <a:lnTo>
                    <a:pt x="0" y="179"/>
                  </a:lnTo>
                  <a:lnTo>
                    <a:pt x="9" y="162"/>
                  </a:lnTo>
                  <a:lnTo>
                    <a:pt x="24" y="166"/>
                  </a:lnTo>
                  <a:lnTo>
                    <a:pt x="49" y="169"/>
                  </a:lnTo>
                  <a:lnTo>
                    <a:pt x="77" y="169"/>
                  </a:lnTo>
                  <a:lnTo>
                    <a:pt x="109" y="168"/>
                  </a:lnTo>
                  <a:lnTo>
                    <a:pt x="140" y="164"/>
                  </a:lnTo>
                  <a:lnTo>
                    <a:pt x="170" y="157"/>
                  </a:lnTo>
                  <a:lnTo>
                    <a:pt x="192" y="147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ru-RU">
                <a:solidFill>
                  <a:srgbClr val="1C3F8A"/>
                </a:solidFill>
                <a:latin typeface="Arial Cyr" panose="020B0604020202020204" pitchFamily="34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5170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92718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11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86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84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79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98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99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219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898780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97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79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04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65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4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5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97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515818" y="0"/>
            <a:ext cx="111603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ru-RU" dirty="0">
              <a:solidFill>
                <a:srgbClr val="1C3F8A"/>
              </a:solidFill>
              <a:latin typeface="Arial Cyr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586" y="764707"/>
            <a:ext cx="8226288" cy="1867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837456"/>
            <a:ext cx="9061938" cy="55403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56725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F58A-2DC9-4275-B6B5-9C383880848E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AECB06-6204-48F5-B76C-B671FA5493F2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25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BD1E784-C4E3-451D-BA1B-E03C4D744C9E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285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altLang="ru-RU" sz="2000" kern="1200" baseline="0" dirty="0">
                <a:latin typeface="Century Gothic" panose="020B0502020202020204" pitchFamily="34" charset="0"/>
                <a:cs typeface="+mj-cs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buNone/>
            </a:pPr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2B3B6C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/>
              <a:pPr>
                <a:defRPr/>
              </a:pPr>
              <a:t>‹#›</a:t>
            </a:fld>
            <a:endParaRPr lang="en-US" altLang="ru-RU" dirty="0"/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BD28CC29-B7CC-4E9F-89E5-AA7AB227771D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62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ветлый без фоновых самоле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70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22"/>
          <p:cNvCxnSpPr>
            <a:cxnSpLocks noChangeShapeType="1"/>
          </p:cNvCxnSpPr>
          <p:nvPr userDrawn="1"/>
        </p:nvCxnSpPr>
        <p:spPr bwMode="auto">
          <a:xfrm flipV="1">
            <a:off x="11590764" y="6453188"/>
            <a:ext cx="0" cy="175966"/>
          </a:xfrm>
          <a:prstGeom prst="line">
            <a:avLst/>
          </a:prstGeom>
          <a:noFill/>
          <a:ln w="12700" algn="ctr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bject 7">
            <a:extLst>
              <a:ext uri="{FF2B5EF4-FFF2-40B4-BE49-F238E27FC236}">
                <a16:creationId xmlns:a16="http://schemas.microsoft.com/office/drawing/2014/main" id="{F38B9F88-F261-4B6A-9F8F-291267CCD236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7B3285-6CFB-4FD7-A45D-1983DF598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203905"/>
            <a:ext cx="2254990" cy="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20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Свелтый с фоновыми самоле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2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958" y="1592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2"/>
                        <a:ext cx="195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5566" y="375510"/>
            <a:ext cx="8052112" cy="2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5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8AD791-BF48-419D-B8DC-985A0C7C15CC}" type="slidenum">
              <a:rPr lang="en-US" altLang="ru-RU">
                <a:solidFill>
                  <a:srgbClr val="73797D"/>
                </a:solidFill>
              </a:rPr>
              <a:pPr/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4391" y="150365"/>
            <a:ext cx="2326998" cy="61200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89F2E14-6F7F-4252-897B-FE86419DA535}"/>
              </a:ext>
            </a:extLst>
          </p:cNvPr>
          <p:cNvSpPr/>
          <p:nvPr userDrawn="1"/>
        </p:nvSpPr>
        <p:spPr>
          <a:xfrm>
            <a:off x="601236" y="222885"/>
            <a:ext cx="0" cy="574040"/>
          </a:xfrm>
          <a:custGeom>
            <a:avLst/>
            <a:gdLst/>
            <a:ahLst/>
            <a:cxnLst/>
            <a:rect l="l" t="t" r="r" b="b"/>
            <a:pathLst>
              <a:path h="574040">
                <a:moveTo>
                  <a:pt x="0" y="0"/>
                </a:moveTo>
                <a:lnTo>
                  <a:pt x="0" y="573620"/>
                </a:lnTo>
              </a:path>
            </a:pathLst>
          </a:custGeom>
          <a:ln w="38100" cap="rnd">
            <a:solidFill>
              <a:srgbClr val="4C6CB2"/>
            </a:solidFill>
            <a:headEnd w="sm" len="sm"/>
          </a:ln>
        </p:spPr>
        <p:txBody>
          <a:bodyPr wrap="square" lIns="0" tIns="0" rIns="0" bIns="0" rtlCol="0"/>
          <a:lstStyle/>
          <a:p>
            <a:endParaRPr b="1" dirty="0">
              <a:solidFill>
                <a:srgbClr val="1C3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93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1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10.xml"/><Relationship Id="rId9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7.xml"/><Relationship Id="rId10" Type="http://schemas.openxmlformats.org/officeDocument/2006/relationships/oleObject" Target="../embeddings/oleObject7.bin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23.xml"/><Relationship Id="rId10" Type="http://schemas.openxmlformats.org/officeDocument/2006/relationships/oleObject" Target="../embeddings/oleObject10.bin"/><Relationship Id="rId4" Type="http://schemas.openxmlformats.org/officeDocument/2006/relationships/slideLayout" Target="../slideLayouts/slideLayout22.xml"/><Relationship Id="rId9" Type="http://schemas.openxmlformats.org/officeDocument/2006/relationships/tags" Target="../tags/tag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29.xml"/><Relationship Id="rId10" Type="http://schemas.openxmlformats.org/officeDocument/2006/relationships/oleObject" Target="../embeddings/oleObject13.bin"/><Relationship Id="rId4" Type="http://schemas.openxmlformats.org/officeDocument/2006/relationships/slideLayout" Target="../slideLayouts/slideLayout28.xml"/><Relationship Id="rId9" Type="http://schemas.openxmlformats.org/officeDocument/2006/relationships/tags" Target="../tags/tag1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1.vml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35.xml"/><Relationship Id="rId10" Type="http://schemas.openxmlformats.org/officeDocument/2006/relationships/oleObject" Target="../embeddings/oleObject16.bin"/><Relationship Id="rId4" Type="http://schemas.openxmlformats.org/officeDocument/2006/relationships/slideLayout" Target="../slideLayouts/slideLayout34.xml"/><Relationship Id="rId9" Type="http://schemas.openxmlformats.org/officeDocument/2006/relationships/tags" Target="../tags/tag1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slideLayout" Target="../slideLayouts/slideLayout39.xml"/><Relationship Id="rId7" Type="http://schemas.openxmlformats.org/officeDocument/2006/relationships/vmlDrawing" Target="../drawings/vmlDrawing13.v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7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1.xml"/><Relationship Id="rId10" Type="http://schemas.openxmlformats.org/officeDocument/2006/relationships/oleObject" Target="../embeddings/oleObject19.bin"/><Relationship Id="rId4" Type="http://schemas.openxmlformats.org/officeDocument/2006/relationships/slideLayout" Target="../slideLayouts/slideLayout40.xml"/><Relationship Id="rId9" Type="http://schemas.openxmlformats.org/officeDocument/2006/relationships/tags" Target="../tags/tag2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4.vml"/><Relationship Id="rId3" Type="http://schemas.openxmlformats.org/officeDocument/2006/relationships/slideLayout" Target="../slideLayouts/slideLayout44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6.xml"/><Relationship Id="rId10" Type="http://schemas.openxmlformats.org/officeDocument/2006/relationships/oleObject" Target="../embeddings/oleObject20.bin"/><Relationship Id="rId4" Type="http://schemas.openxmlformats.org/officeDocument/2006/relationships/slideLayout" Target="../slideLayouts/slideLayout45.xml"/><Relationship Id="rId9" Type="http://schemas.openxmlformats.org/officeDocument/2006/relationships/tags" Target="../tags/tag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6.vml"/><Relationship Id="rId3" Type="http://schemas.openxmlformats.org/officeDocument/2006/relationships/slideLayout" Target="../slideLayouts/slideLayout50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2.xml"/><Relationship Id="rId10" Type="http://schemas.openxmlformats.org/officeDocument/2006/relationships/oleObject" Target="../embeddings/oleObject23.bin"/><Relationship Id="rId4" Type="http://schemas.openxmlformats.org/officeDocument/2006/relationships/slideLayout" Target="../slideLayouts/slideLayout51.xml"/><Relationship Id="rId9" Type="http://schemas.openxmlformats.org/officeDocument/2006/relationships/tags" Target="../tags/tag2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8.vml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8.xml"/><Relationship Id="rId10" Type="http://schemas.openxmlformats.org/officeDocument/2006/relationships/oleObject" Target="../embeddings/oleObject26.bin"/><Relationship Id="rId4" Type="http://schemas.openxmlformats.org/officeDocument/2006/relationships/slideLayout" Target="../slideLayouts/slideLayout57.xml"/><Relationship Id="rId9" Type="http://schemas.openxmlformats.org/officeDocument/2006/relationships/tags" Target="../tags/tag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896506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85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  <a:cs typeface="+mn-cs"/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2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57" r:id="rId1"/>
    <p:sldLayoutId id="2147487567" r:id="rId2"/>
    <p:sldLayoutId id="2147487846" r:id="rId3"/>
    <p:sldLayoutId id="2147487848" r:id="rId4"/>
    <p:sldLayoutId id="2147487847" r:id="rId5"/>
    <p:sldLayoutId id="2147487595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2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04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50" r:id="rId1"/>
    <p:sldLayoutId id="2147487851" r:id="rId2"/>
    <p:sldLayoutId id="2147487852" r:id="rId3"/>
    <p:sldLayoutId id="2147487853" r:id="rId4"/>
    <p:sldLayoutId id="2147487854" r:id="rId5"/>
    <p:sldLayoutId id="2147487855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65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5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57" r:id="rId1"/>
    <p:sldLayoutId id="2147487858" r:id="rId2"/>
    <p:sldLayoutId id="2147487859" r:id="rId3"/>
    <p:sldLayoutId id="2147487860" r:id="rId4"/>
    <p:sldLayoutId id="2147487861" r:id="rId5"/>
    <p:sldLayoutId id="2147487862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7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84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64" r:id="rId1"/>
    <p:sldLayoutId id="2147487865" r:id="rId2"/>
    <p:sldLayoutId id="2147487866" r:id="rId3"/>
    <p:sldLayoutId id="2147487867" r:id="rId4"/>
    <p:sldLayoutId id="2147487868" r:id="rId5"/>
    <p:sldLayoutId id="2147487869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5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62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71" r:id="rId1"/>
    <p:sldLayoutId id="2147487872" r:id="rId2"/>
    <p:sldLayoutId id="2147487873" r:id="rId3"/>
    <p:sldLayoutId id="2147487874" r:id="rId4"/>
    <p:sldLayoutId id="2147487875" r:id="rId5"/>
    <p:sldLayoutId id="2147487876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23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78" r:id="rId1"/>
    <p:sldLayoutId id="2147487879" r:id="rId2"/>
    <p:sldLayoutId id="2147487880" r:id="rId3"/>
    <p:sldLayoutId id="2147487881" r:id="rId4"/>
    <p:sldLayoutId id="2147487882" r:id="rId5"/>
    <p:sldLayoutId id="2147487883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/>
          </p:nvPr>
        </p:nvGraphicFramePr>
        <p:xfrm>
          <a:off x="1961" y="1588"/>
          <a:ext cx="1953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9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961" y="1588"/>
                        <a:ext cx="1953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 userDrawn="1">
            <p:custDataLst>
              <p:tags r:id="rId9"/>
            </p:custDataLst>
          </p:nvPr>
        </p:nvSpPr>
        <p:spPr bwMode="auto">
          <a:xfrm>
            <a:off x="1" y="0"/>
            <a:ext cx="195385" cy="15875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endParaRPr lang="en-US" sz="3199" b="1" dirty="0" smtClean="0">
              <a:solidFill>
                <a:srgbClr val="1C3F8A"/>
              </a:solidFill>
              <a:latin typeface="Arial Narrow" panose="020B0606020202030204" pitchFamily="34" charset="0"/>
              <a:cs typeface="+mn-cs"/>
              <a:sym typeface="Arial Narrow" panose="020B0606020202030204" pitchFamily="34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2219" y="620714"/>
            <a:ext cx="906356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ADD TITLE</a:t>
            </a:r>
            <a:endParaRPr lang="en-US" alt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052" y="1844680"/>
            <a:ext cx="9886949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6700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fld id="{BEAB9095-DBF1-4D01-9B20-C629E8F0886E}" type="slidenum">
              <a:rPr lang="ru-RU" altLang="ru-RU">
                <a:solidFill>
                  <a:srgbClr val="73797D"/>
                </a:solidFill>
                <a:cs typeface="+mn-cs"/>
              </a:rPr>
              <a:pPr/>
              <a:t>‹#›</a:t>
            </a:fld>
            <a:endParaRPr lang="ru-RU" altLang="ru-RU">
              <a:solidFill>
                <a:srgbClr val="73797D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15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98" r:id="rId1"/>
    <p:sldLayoutId id="2147487899" r:id="rId2"/>
    <p:sldLayoutId id="2147487900" r:id="rId3"/>
    <p:sldLayoutId id="2147487901" r:id="rId4"/>
    <p:sldLayoutId id="2147487902" r:id="rId5"/>
  </p:sldLayoutIdLst>
  <p:hf hd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199" b="1">
          <a:solidFill>
            <a:schemeClr val="tx1"/>
          </a:solidFill>
          <a:latin typeface="Arial Narrow" panose="020B0506020202030204" pitchFamily="34" charset="0"/>
          <a:ea typeface="+mj-ea"/>
          <a:cs typeface="+mj-cs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199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199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199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199" b="1">
          <a:solidFill>
            <a:schemeClr val="tx1"/>
          </a:solidFill>
          <a:latin typeface="Arial Narrow" pitchFamily="34" charset="0"/>
        </a:defRPr>
      </a:lvl5pPr>
      <a:lvl6pPr marL="457190" algn="r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380" algn="r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569" algn="r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761" algn="r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479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1" indent="-292094" algn="l" defTabSz="952479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38" indent="-282569" algn="l" defTabSz="952479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19" indent="-284157" algn="l" defTabSz="952479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354" indent="-228595" algn="l" defTabSz="952479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544" indent="-228595" algn="l" defTabSz="952479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735" indent="-228595" algn="l" defTabSz="952479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8925" indent="-228595" algn="l" defTabSz="952479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115" indent="-228595" algn="l" defTabSz="952479" rtl="0" eaLnBrk="1" fontAlgn="base" hangingPunct="1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1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1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2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42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8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04" r:id="rId1"/>
    <p:sldLayoutId id="2147487905" r:id="rId2"/>
    <p:sldLayoutId id="2147487906" r:id="rId3"/>
    <p:sldLayoutId id="2147487907" r:id="rId4"/>
    <p:sldLayoutId id="2147487908" r:id="rId5"/>
    <p:sldLayoutId id="2147487909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1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7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11" r:id="rId1"/>
    <p:sldLayoutId id="2147487912" r:id="rId2"/>
    <p:sldLayoutId id="2147487913" r:id="rId3"/>
    <p:sldLayoutId id="2147487914" r:id="rId4"/>
    <p:sldLayoutId id="2147487915" r:id="rId5"/>
    <p:sldLayoutId id="2147487916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9" name="Слайд think-cell" r:id="rId10" imgW="347" imgH="348" progId="TCLayout.ActiveDocument.1">
                  <p:embed/>
                </p:oleObj>
              </mc:Choice>
              <mc:Fallback>
                <p:oleObj name="Слайд think-cell" r:id="rId10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042" y="620714"/>
            <a:ext cx="90619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TITLE</a:t>
            </a:r>
            <a:endParaRPr lang="en-US" alt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1539" y="1844675"/>
            <a:ext cx="98864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dirty="0"/>
              <a:t>Click to change format</a:t>
            </a:r>
            <a:endParaRPr lang="en-US" altLang="ru-RU" dirty="0"/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3"/>
            <a:r>
              <a:rPr lang="en-US" altLang="ru-RU" dirty="0"/>
              <a:t>Level 3</a:t>
            </a:r>
          </a:p>
          <a:p>
            <a:pPr lvl="1"/>
            <a:r>
              <a:rPr lang="en-US" altLang="ru-RU" dirty="0"/>
              <a:t>Level 1</a:t>
            </a:r>
          </a:p>
          <a:p>
            <a:pPr lvl="2"/>
            <a:r>
              <a:rPr lang="en-US" altLang="ru-RU" dirty="0"/>
              <a:t>Level 2</a:t>
            </a:r>
          </a:p>
          <a:p>
            <a:pPr lvl="2"/>
            <a:r>
              <a:rPr lang="en-US" altLang="ru-RU" dirty="0"/>
              <a:t>Level 2</a:t>
            </a:r>
          </a:p>
          <a:p>
            <a:pPr lvl="1"/>
            <a:r>
              <a:rPr lang="en-US" altLang="ru-RU" dirty="0"/>
              <a:t>Level 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7677" y="6453189"/>
            <a:ext cx="12824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z="1000"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1B89CF5-6780-467A-8DF3-65A6670F1785}" type="slidenum">
              <a:rPr lang="en-US" altLang="ru-RU">
                <a:solidFill>
                  <a:srgbClr val="73797D"/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srgbClr val="737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18" r:id="rId1"/>
    <p:sldLayoutId id="2147487919" r:id="rId2"/>
    <p:sldLayoutId id="2147487920" r:id="rId3"/>
    <p:sldLayoutId id="2147487921" r:id="rId4"/>
    <p:sldLayoutId id="2147487922" r:id="rId5"/>
    <p:sldLayoutId id="2147487923" r:id="rId6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5pPr>
      <a:lvl6pPr marL="4572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r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1700" b="1">
          <a:solidFill>
            <a:schemeClr val="tx2"/>
          </a:solidFill>
          <a:latin typeface="Arial Narrow" panose="020B0506020202030204" pitchFamily="34" charset="0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700">
          <a:solidFill>
            <a:schemeClr val="tx2"/>
          </a:solidFill>
          <a:latin typeface="Arial Narrow" panose="020B0506020202030204" pitchFamily="34" charset="0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–"/>
        <a:defRPr sz="1700">
          <a:solidFill>
            <a:schemeClr val="tx2"/>
          </a:solidFill>
          <a:latin typeface="Arial Narrow" panose="020B0506020202030204" pitchFamily="34" charset="0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-"/>
        <a:defRPr sz="1700">
          <a:solidFill>
            <a:schemeClr val="tx2"/>
          </a:solidFill>
          <a:latin typeface="Arial Narrow" panose="020B0506020202030204" pitchFamily="34" charset="0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51356" y="6093300"/>
            <a:ext cx="22068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18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sz="14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+mn-cs"/>
              </a:rPr>
              <a:t>2</a:t>
            </a: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+mn-cs"/>
              </a:rPr>
              <a:t>9.12.2023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08956" y="2852936"/>
            <a:ext cx="9721080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Месторасположение, ситуационный план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объектов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недвижимого имущества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ПАО «ОАК» 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адресу: Московская область, Красногорский р-н, п/о «Нахабино», оздоровительная база «Нахабино», входящих в состав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ЕУУ-06-00-011-02-Н «ОБ «Нахабино»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9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898" y="433647"/>
            <a:ext cx="8887501" cy="187041"/>
          </a:xfrm>
        </p:spPr>
        <p:txBody>
          <a:bodyPr/>
          <a:lstStyle/>
          <a:p>
            <a:r>
              <a:rPr lang="ru-RU" dirty="0" smtClean="0"/>
              <a:t>Характеристики объекта – ЕУУ-06-00-011-02-Н, расположенного по адресу: Московская область, </a:t>
            </a:r>
            <a:r>
              <a:rPr lang="ru-RU" dirty="0" err="1" smtClean="0"/>
              <a:t>г.о</a:t>
            </a:r>
            <a:r>
              <a:rPr lang="ru-RU" dirty="0" smtClean="0"/>
              <a:t>. Красногорск.</a:t>
            </a:r>
            <a:br>
              <a:rPr lang="ru-RU" dirty="0" smtClean="0"/>
            </a:br>
            <a:r>
              <a:rPr lang="ru-RU" dirty="0" smtClean="0"/>
              <a:t> Оздоровительная база «Нахабино»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66547" y="1430415"/>
            <a:ext cx="11278603" cy="19697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1" kern="0" dirty="0" smtClean="0">
              <a:solidFill>
                <a:srgbClr val="000000"/>
              </a:solidFill>
            </a:endParaRP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 smtClean="0">
                <a:solidFill>
                  <a:srgbClr val="000000"/>
                </a:solidFill>
              </a:rPr>
              <a:t>Земельный участок</a:t>
            </a:r>
            <a:r>
              <a:rPr lang="en-US" sz="1600" b="1" kern="0" dirty="0" smtClean="0">
                <a:solidFill>
                  <a:srgbClr val="000000"/>
                </a:solidFill>
              </a:rPr>
              <a:t>:</a:t>
            </a:r>
            <a:endParaRPr lang="ru-RU" sz="1600" b="1" kern="0" dirty="0">
              <a:solidFill>
                <a:srgbClr val="000000"/>
              </a:solidFill>
            </a:endParaRP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>
                <a:solidFill>
                  <a:srgbClr val="000000"/>
                </a:solidFill>
              </a:rPr>
              <a:t>Правообладатель:</a:t>
            </a:r>
            <a:r>
              <a:rPr lang="ru-RU" sz="1600" kern="0" dirty="0">
                <a:solidFill>
                  <a:srgbClr val="000000"/>
                </a:solidFill>
              </a:rPr>
              <a:t> ПАО </a:t>
            </a:r>
            <a:r>
              <a:rPr lang="ru-RU" sz="1600" kern="0" dirty="0" smtClean="0">
                <a:solidFill>
                  <a:srgbClr val="000000"/>
                </a:solidFill>
              </a:rPr>
              <a:t>«ОАК»</a:t>
            </a:r>
            <a:endParaRPr lang="ru-RU" sz="1600" kern="0" dirty="0">
              <a:solidFill>
                <a:srgbClr val="000000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>
                <a:solidFill>
                  <a:srgbClr val="000000"/>
                </a:solidFill>
              </a:rPr>
              <a:t>Наименование объекта: </a:t>
            </a:r>
            <a:r>
              <a:rPr lang="ru-RU" sz="1600" b="1" kern="0" dirty="0" smtClean="0">
                <a:solidFill>
                  <a:srgbClr val="000000"/>
                </a:solidFill>
              </a:rPr>
              <a:t>Оздоровительная база «Нахабино»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 smtClean="0">
                <a:solidFill>
                  <a:srgbClr val="000000"/>
                </a:solidFill>
              </a:rPr>
              <a:t>Общая </a:t>
            </a:r>
            <a:r>
              <a:rPr lang="ru-RU" sz="1600" b="1" kern="0" dirty="0">
                <a:solidFill>
                  <a:srgbClr val="000000"/>
                </a:solidFill>
              </a:rPr>
              <a:t>площадь: </a:t>
            </a:r>
            <a:r>
              <a:rPr lang="ru-RU" sz="1600" kern="0" dirty="0" smtClean="0">
                <a:solidFill>
                  <a:srgbClr val="000000"/>
                </a:solidFill>
              </a:rPr>
              <a:t>124091</a:t>
            </a:r>
            <a:r>
              <a:rPr lang="ru-RU" sz="1600" b="1" kern="0" dirty="0" smtClean="0">
                <a:solidFill>
                  <a:srgbClr val="000000"/>
                </a:solidFill>
              </a:rPr>
              <a:t> </a:t>
            </a:r>
            <a:r>
              <a:rPr lang="ru-RU" sz="1600" kern="0" dirty="0" smtClean="0">
                <a:solidFill>
                  <a:srgbClr val="000000"/>
                </a:solidFill>
              </a:rPr>
              <a:t>кв.м</a:t>
            </a:r>
            <a:r>
              <a:rPr lang="ru-RU" sz="1600" kern="0" dirty="0">
                <a:solidFill>
                  <a:srgbClr val="000000"/>
                </a:solidFill>
              </a:rPr>
              <a:t>.</a:t>
            </a: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>
                <a:solidFill>
                  <a:srgbClr val="000000"/>
                </a:solidFill>
              </a:rPr>
              <a:t>Кадастровый номер: </a:t>
            </a:r>
            <a:r>
              <a:rPr lang="ru-RU" sz="1600" kern="0" dirty="0" smtClean="0">
                <a:solidFill>
                  <a:srgbClr val="000000"/>
                </a:solidFill>
              </a:rPr>
              <a:t>50:11:0030310:727</a:t>
            </a:r>
            <a:endParaRPr lang="ru-RU" sz="1600" kern="0" dirty="0">
              <a:solidFill>
                <a:srgbClr val="000000"/>
              </a:solidFill>
            </a:endParaRP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>
                <a:solidFill>
                  <a:srgbClr val="000000"/>
                </a:solidFill>
              </a:rPr>
              <a:t>Категория земель</a:t>
            </a:r>
            <a:r>
              <a:rPr lang="ru-RU" sz="1600" b="1" kern="0" dirty="0" smtClean="0">
                <a:solidFill>
                  <a:srgbClr val="000000"/>
                </a:solidFill>
              </a:rPr>
              <a:t>: </a:t>
            </a:r>
            <a:r>
              <a:rPr lang="ru-RU" sz="1600" kern="0" dirty="0" smtClean="0">
                <a:solidFill>
                  <a:srgbClr val="000000"/>
                </a:solidFill>
              </a:rPr>
              <a:t>Земли особо охраняемых территорий и объектов</a:t>
            </a: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 smtClean="0">
                <a:solidFill>
                  <a:srgbClr val="000000"/>
                </a:solidFill>
              </a:rPr>
              <a:t>Разрешенное использование</a:t>
            </a:r>
            <a:r>
              <a:rPr lang="en-US" sz="1600" b="1" kern="0" dirty="0" smtClean="0">
                <a:solidFill>
                  <a:srgbClr val="000000"/>
                </a:solidFill>
              </a:rPr>
              <a:t>: </a:t>
            </a:r>
            <a:r>
              <a:rPr lang="ru-RU" sz="1600" kern="0" dirty="0" smtClean="0">
                <a:solidFill>
                  <a:srgbClr val="000000"/>
                </a:solidFill>
              </a:rPr>
              <a:t>под оздоровительной базой</a:t>
            </a:r>
            <a:endParaRPr lang="ru-RU" sz="1600" kern="0" dirty="0">
              <a:solidFill>
                <a:srgbClr val="000000"/>
              </a:solidFill>
            </a:endParaRPr>
          </a:p>
        </p:txBody>
      </p:sp>
      <p:sp>
        <p:nvSpPr>
          <p:cNvPr id="5" name="Pentagon 30"/>
          <p:cNvSpPr/>
          <p:nvPr/>
        </p:nvSpPr>
        <p:spPr>
          <a:xfrm>
            <a:off x="366547" y="4518139"/>
            <a:ext cx="4287185" cy="1067300"/>
          </a:xfrm>
          <a:prstGeom prst="homePlate">
            <a:avLst>
              <a:gd name="adj" fmla="val 25000"/>
            </a:avLst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462" tIns="66462" rIns="66462" bIns="66462" rtlCol="0" anchor="ctr"/>
          <a:lstStyle/>
          <a:p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140" y="3505873"/>
            <a:ext cx="10770013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77"/>
              </a:spcBef>
              <a:buClr>
                <a:schemeClr val="tx2"/>
              </a:buClr>
              <a:buSzPct val="100000"/>
              <a:tabLst>
                <a:tab pos="334116" algn="r"/>
                <a:tab pos="993556" algn="r"/>
                <a:tab pos="1652995" algn="r"/>
                <a:tab pos="2321227" algn="r"/>
                <a:tab pos="2980667" algn="r"/>
                <a:tab pos="3640106" algn="r"/>
                <a:tab pos="4308338" algn="r"/>
                <a:tab pos="4967778" algn="r"/>
                <a:tab pos="5627218" algn="r"/>
                <a:tab pos="6295450" algn="r"/>
              </a:tabLst>
              <a:defRPr/>
            </a:pPr>
            <a:r>
              <a:rPr lang="ru-RU" sz="1600" b="1" noProof="1" smtClean="0">
                <a:solidFill>
                  <a:srgbClr val="000000"/>
                </a:solidFill>
                <a:cs typeface="Tahoma" pitchFamily="34" charset="0"/>
              </a:rPr>
              <a:t>Вид ограничения (обременения): </a:t>
            </a:r>
          </a:p>
          <a:p>
            <a:pPr algn="just">
              <a:spcBef>
                <a:spcPts val="277"/>
              </a:spcBef>
              <a:buClr>
                <a:schemeClr val="tx2"/>
              </a:buClr>
              <a:buSzPct val="100000"/>
              <a:tabLst>
                <a:tab pos="334116" algn="r"/>
                <a:tab pos="993556" algn="r"/>
                <a:tab pos="1652995" algn="r"/>
                <a:tab pos="2321227" algn="r"/>
                <a:tab pos="2980667" algn="r"/>
                <a:tab pos="3640106" algn="r"/>
                <a:tab pos="4308338" algn="r"/>
                <a:tab pos="4967778" algn="r"/>
                <a:tab pos="5627218" algn="r"/>
                <a:tab pos="6295450" algn="r"/>
              </a:tabLst>
              <a:defRPr/>
            </a:pPr>
            <a:r>
              <a:rPr lang="ru-RU" sz="1600" b="1" noProof="1" smtClean="0">
                <a:solidFill>
                  <a:srgbClr val="000000"/>
                </a:solidFill>
                <a:cs typeface="Tahoma" pitchFamily="34" charset="0"/>
              </a:rPr>
              <a:t>Водоохранная зона </a:t>
            </a:r>
            <a:r>
              <a:rPr lang="ru-RU" sz="1600" noProof="1" smtClean="0">
                <a:solidFill>
                  <a:srgbClr val="000000"/>
                </a:solidFill>
                <a:cs typeface="Tahoma" pitchFamily="34" charset="0"/>
              </a:rPr>
              <a:t>р. Липки на территории г.о. Красногорск Московской области;</a:t>
            </a:r>
          </a:p>
          <a:p>
            <a:pPr algn="just">
              <a:spcBef>
                <a:spcPts val="277"/>
              </a:spcBef>
              <a:buClr>
                <a:schemeClr val="tx2"/>
              </a:buClr>
              <a:buSzPct val="100000"/>
              <a:tabLst>
                <a:tab pos="334116" algn="r"/>
                <a:tab pos="993556" algn="r"/>
                <a:tab pos="1652995" algn="r"/>
                <a:tab pos="2321227" algn="r"/>
                <a:tab pos="2980667" algn="r"/>
                <a:tab pos="3640106" algn="r"/>
                <a:tab pos="4308338" algn="r"/>
                <a:tab pos="4967778" algn="r"/>
                <a:tab pos="5627218" algn="r"/>
                <a:tab pos="6295450" algn="r"/>
              </a:tabLst>
              <a:defRPr/>
            </a:pPr>
            <a:r>
              <a:rPr lang="ru-RU" sz="1600" b="1" noProof="1" smtClean="0">
                <a:solidFill>
                  <a:srgbClr val="000000"/>
                </a:solidFill>
                <a:cs typeface="Tahoma" pitchFamily="34" charset="0"/>
              </a:rPr>
              <a:t>Установление публичного сервитута </a:t>
            </a:r>
            <a:r>
              <a:rPr lang="ru-RU" sz="1600" noProof="1" smtClean="0">
                <a:solidFill>
                  <a:srgbClr val="000000"/>
                </a:solidFill>
                <a:cs typeface="Tahoma" pitchFamily="34" charset="0"/>
              </a:rPr>
              <a:t>в пользу ГКУ Московской области «ДДС» в целях строительства путепровода через ж/д на 1 км а/д Аникеевка-Нахабино (пл. Аникеевка)</a:t>
            </a:r>
          </a:p>
          <a:p>
            <a:pPr algn="just">
              <a:spcBef>
                <a:spcPts val="277"/>
              </a:spcBef>
              <a:buClr>
                <a:schemeClr val="tx2"/>
              </a:buClr>
              <a:buSzPct val="100000"/>
              <a:tabLst>
                <a:tab pos="334116" algn="r"/>
                <a:tab pos="993556" algn="r"/>
                <a:tab pos="1652995" algn="r"/>
                <a:tab pos="2321227" algn="r"/>
                <a:tab pos="2980667" algn="r"/>
                <a:tab pos="3640106" algn="r"/>
                <a:tab pos="4308338" algn="r"/>
                <a:tab pos="4967778" algn="r"/>
                <a:tab pos="5627218" algn="r"/>
                <a:tab pos="6295450" algn="r"/>
              </a:tabLst>
              <a:defRPr/>
            </a:pPr>
            <a:r>
              <a:rPr lang="ru-RU" sz="1400" b="1" noProof="1" smtClean="0">
                <a:solidFill>
                  <a:srgbClr val="000000"/>
                </a:solidFill>
                <a:cs typeface="Tahoma" pitchFamily="34" charset="0"/>
              </a:rPr>
              <a:t> </a:t>
            </a:r>
            <a:endParaRPr lang="ru-RU" sz="1400" b="1" noProof="1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10" name="Pentagon 30"/>
          <p:cNvSpPr/>
          <p:nvPr/>
        </p:nvSpPr>
        <p:spPr>
          <a:xfrm>
            <a:off x="290005" y="3775568"/>
            <a:ext cx="4287185" cy="714660"/>
          </a:xfrm>
          <a:prstGeom prst="homePlate">
            <a:avLst>
              <a:gd name="adj" fmla="val 25000"/>
            </a:avLst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462" tIns="66462" rIns="66462" bIns="66462" rtlCol="0" anchor="ctr"/>
          <a:lstStyle/>
          <a:p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6547" y="4787636"/>
            <a:ext cx="11081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 b="1" kern="0" dirty="0" smtClean="0">
              <a:solidFill>
                <a:srgbClr val="000000"/>
              </a:solidFill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 smtClean="0">
                <a:solidFill>
                  <a:srgbClr val="000000"/>
                </a:solidFill>
              </a:rPr>
              <a:t>Сооружения, расположенные на земельном участке</a:t>
            </a:r>
            <a:r>
              <a:rPr lang="en-US" sz="1600" b="1" kern="0" dirty="0" smtClean="0">
                <a:solidFill>
                  <a:srgbClr val="000000"/>
                </a:solidFill>
              </a:rPr>
              <a:t>:</a:t>
            </a:r>
            <a:endParaRPr lang="ru-RU" sz="1600" b="1" kern="0" dirty="0">
              <a:solidFill>
                <a:srgbClr val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kern="0" dirty="0" smtClean="0">
                <a:solidFill>
                  <a:srgbClr val="000000"/>
                </a:solidFill>
              </a:rPr>
              <a:t>Дорога</a:t>
            </a:r>
            <a:r>
              <a:rPr lang="ru-RU" sz="1600" kern="0" dirty="0" smtClean="0">
                <a:solidFill>
                  <a:srgbClr val="000000"/>
                </a:solidFill>
              </a:rPr>
              <a:t>, вид права: собственность ПАО «ОАК», кадастровый номер 50:11:0030310:732, площадь 2039,8 </a:t>
            </a:r>
            <a:r>
              <a:rPr lang="ru-RU" sz="1600" kern="0" dirty="0" err="1" smtClean="0">
                <a:solidFill>
                  <a:srgbClr val="000000"/>
                </a:solidFill>
              </a:rPr>
              <a:t>кв.м</a:t>
            </a:r>
            <a:r>
              <a:rPr lang="ru-RU" sz="1600" kern="0" dirty="0" smtClean="0">
                <a:solidFill>
                  <a:srgbClr val="000000"/>
                </a:solidFill>
              </a:rPr>
              <a:t>., назначение: другие сооружения, год ввода в эксплуатацию: 1968;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altLang="ru-RU" sz="1600" b="1" kern="0" dirty="0" smtClean="0">
                <a:solidFill>
                  <a:srgbClr val="000000"/>
                </a:solidFill>
              </a:rPr>
              <a:t>Ограждение</a:t>
            </a:r>
            <a:r>
              <a:rPr lang="ru-RU" altLang="ru-RU" sz="1600" kern="0" dirty="0" smtClean="0">
                <a:solidFill>
                  <a:srgbClr val="000000"/>
                </a:solidFill>
              </a:rPr>
              <a:t>, </a:t>
            </a:r>
            <a:r>
              <a:rPr lang="ru-RU" altLang="ru-RU" sz="1600" kern="0" dirty="0">
                <a:solidFill>
                  <a:srgbClr val="000000"/>
                </a:solidFill>
              </a:rPr>
              <a:t>вид права: </a:t>
            </a:r>
            <a:r>
              <a:rPr lang="ru-RU" altLang="ru-RU" sz="1600" kern="0" dirty="0" smtClean="0">
                <a:solidFill>
                  <a:srgbClr val="000000"/>
                </a:solidFill>
              </a:rPr>
              <a:t>собственность ПАО «ОАК», </a:t>
            </a:r>
            <a:r>
              <a:rPr lang="ru-RU" altLang="ru-RU" sz="1600" kern="0" dirty="0">
                <a:solidFill>
                  <a:srgbClr val="000000"/>
                </a:solidFill>
              </a:rPr>
              <a:t>кадастровый номер: </a:t>
            </a:r>
            <a:r>
              <a:rPr lang="ru-RU" altLang="ru-RU" sz="1600" kern="0" dirty="0" smtClean="0">
                <a:solidFill>
                  <a:srgbClr val="000000"/>
                </a:solidFill>
              </a:rPr>
              <a:t>50:11:0000000:162047, </a:t>
            </a:r>
            <a:r>
              <a:rPr lang="ru-RU" altLang="ru-RU" sz="1600" kern="0" dirty="0">
                <a:solidFill>
                  <a:srgbClr val="000000"/>
                </a:solidFill>
              </a:rPr>
              <a:t>протяженность: 1192 </a:t>
            </a:r>
            <a:r>
              <a:rPr lang="ru-RU" altLang="ru-RU" sz="1600" kern="0" dirty="0" smtClean="0">
                <a:solidFill>
                  <a:srgbClr val="000000"/>
                </a:solidFill>
              </a:rPr>
              <a:t>м., назначение</a:t>
            </a:r>
            <a:r>
              <a:rPr lang="ru-RU" altLang="ru-RU" sz="1600" kern="0" dirty="0">
                <a:solidFill>
                  <a:srgbClr val="000000"/>
                </a:solidFill>
              </a:rPr>
              <a:t>: </a:t>
            </a:r>
            <a:r>
              <a:rPr lang="ru-RU" altLang="ru-RU" sz="1600" kern="0" dirty="0" smtClean="0">
                <a:solidFill>
                  <a:srgbClr val="000000"/>
                </a:solidFill>
              </a:rPr>
              <a:t>другие сооружения.</a:t>
            </a:r>
            <a:endParaRPr lang="ru-RU" sz="16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9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898" y="433647"/>
            <a:ext cx="8887501" cy="187041"/>
          </a:xfrm>
        </p:spPr>
        <p:txBody>
          <a:bodyPr/>
          <a:lstStyle/>
          <a:p>
            <a:r>
              <a:rPr lang="ru-RU" dirty="0" smtClean="0"/>
              <a:t>Схематичное расположение, </a:t>
            </a:r>
            <a:r>
              <a:rPr lang="ru-RU" dirty="0"/>
              <a:t>фото-фиксация: Московская область, </a:t>
            </a:r>
            <a:r>
              <a:rPr lang="ru-RU" dirty="0" err="1"/>
              <a:t>г.о</a:t>
            </a:r>
            <a:r>
              <a:rPr lang="ru-RU" dirty="0"/>
              <a:t>. </a:t>
            </a:r>
            <a:r>
              <a:rPr lang="ru-RU" dirty="0" smtClean="0"/>
              <a:t>Красногорск. </a:t>
            </a:r>
            <a:r>
              <a:rPr lang="ru-RU" dirty="0"/>
              <a:t>Оздоровительная база «Нахабино</a:t>
            </a:r>
            <a:r>
              <a:rPr lang="ru-RU" dirty="0" smtClean="0"/>
              <a:t>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0143" t="17873" r="23324" b="24310"/>
          <a:stretch/>
        </p:blipFill>
        <p:spPr>
          <a:xfrm>
            <a:off x="2279576" y="1321380"/>
            <a:ext cx="7200800" cy="491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8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EBF58A-2DC9-4275-B6B5-9C383880848E}" type="slidenum">
              <a:rPr lang="en-US" altLang="ru-RU" smtClean="0">
                <a:solidFill>
                  <a:srgbClr val="73797D"/>
                </a:solidFill>
              </a:rPr>
              <a:pPr>
                <a:defRPr/>
              </a:pPr>
              <a:t>3</a:t>
            </a:fld>
            <a:endParaRPr lang="en-US" altLang="ru-RU" dirty="0">
              <a:solidFill>
                <a:srgbClr val="73797D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384" t="9340" r="7378" b="6470"/>
          <a:stretch/>
        </p:blipFill>
        <p:spPr>
          <a:xfrm>
            <a:off x="2063552" y="1196752"/>
            <a:ext cx="7704855" cy="504056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Схематичное </a:t>
            </a:r>
            <a:r>
              <a:rPr lang="ru-RU" dirty="0" smtClean="0"/>
              <a:t>расположение: </a:t>
            </a:r>
            <a:r>
              <a:rPr lang="ru-RU" dirty="0"/>
              <a:t>Московская область, </a:t>
            </a:r>
            <a:r>
              <a:rPr lang="ru-RU" dirty="0" err="1"/>
              <a:t>г.о</a:t>
            </a:r>
            <a:r>
              <a:rPr lang="ru-RU" dirty="0"/>
              <a:t>. Красногорск. Оздоровительная база «Нахабино».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16947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7PfFI89pClEV7J1HKXqH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99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0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1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2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3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4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Тема1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5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6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7_Шаблон презентации ОАК">
  <a:themeElements>
    <a:clrScheme name="ОАК по брендбуку">
      <a:dk1>
        <a:srgbClr val="1C3F8A"/>
      </a:dk1>
      <a:lt1>
        <a:sysClr val="window" lastClr="FFFFFF"/>
      </a:lt1>
      <a:dk2>
        <a:srgbClr val="4070BE"/>
      </a:dk2>
      <a:lt2>
        <a:srgbClr val="E7E6E6"/>
      </a:lt2>
      <a:accent1>
        <a:srgbClr val="E42313"/>
      </a:accent1>
      <a:accent2>
        <a:srgbClr val="73797D"/>
      </a:accent2>
      <a:accent3>
        <a:srgbClr val="BBBBBB"/>
      </a:accent3>
      <a:accent4>
        <a:srgbClr val="1C3F8A"/>
      </a:accent4>
      <a:accent5>
        <a:srgbClr val="4070BE"/>
      </a:accent5>
      <a:accent6>
        <a:srgbClr val="F26E64"/>
      </a:accent6>
      <a:hlink>
        <a:srgbClr val="4070BE"/>
      </a:hlink>
      <a:folHlink>
        <a:srgbClr val="E42313"/>
      </a:folHlink>
    </a:clrScheme>
    <a:fontScheme name="Транснефть">
      <a:majorFont>
        <a:latin typeface="Franklin Gothic Medium Cond"/>
        <a:ea typeface=""/>
        <a:cs typeface=""/>
      </a:majorFont>
      <a:minorFont>
        <a:latin typeface="Franklin Gothic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yr" charset="-52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kern="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Шаблон презентации ОАК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презентации ОАК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презентации ОАК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90999</TotalTime>
  <Words>252</Words>
  <Application>Microsoft Office PowerPoint</Application>
  <PresentationFormat>Широкоэкранный</PresentationFormat>
  <Paragraphs>27</Paragraphs>
  <Slides>4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10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24" baseType="lpstr">
      <vt:lpstr>Arial</vt:lpstr>
      <vt:lpstr>Arial Cyr</vt:lpstr>
      <vt:lpstr>Arial Narrow</vt:lpstr>
      <vt:lpstr>Calibri</vt:lpstr>
      <vt:lpstr>Century Gothic</vt:lpstr>
      <vt:lpstr>Franklin Gothic Book</vt:lpstr>
      <vt:lpstr>Tahoma</vt:lpstr>
      <vt:lpstr>Times New Roman</vt:lpstr>
      <vt:lpstr>99_Шаблон презентации ОАК</vt:lpstr>
      <vt:lpstr>100_Шаблон презентации ОАК</vt:lpstr>
      <vt:lpstr>101_Шаблон презентации ОАК</vt:lpstr>
      <vt:lpstr>102_Шаблон презентации ОАК</vt:lpstr>
      <vt:lpstr>103_Шаблон презентации ОАК</vt:lpstr>
      <vt:lpstr>104_Шаблон презентации ОАК</vt:lpstr>
      <vt:lpstr>4_Тема1</vt:lpstr>
      <vt:lpstr>105_Шаблон презентации ОАК</vt:lpstr>
      <vt:lpstr>106_Шаблон презентации ОАК</vt:lpstr>
      <vt:lpstr>107_Шаблон презентации ОАК</vt:lpstr>
      <vt:lpstr>Слайд think-cell</vt:lpstr>
      <vt:lpstr>think-cell Slide</vt:lpstr>
      <vt:lpstr>Презентация PowerPoint</vt:lpstr>
      <vt:lpstr>Характеристики объекта – ЕУУ-06-00-011-02-Н, расположенного по адресу: Московская область, г.о. Красногорск.  Оздоровительная база «Нахабино» </vt:lpstr>
      <vt:lpstr>Схематичное расположение, фото-фиксация: Московская область, г.о. Красногорск. Оздоровительная база «Нахабино». </vt:lpstr>
      <vt:lpstr>Схематичное расположение: Московская область, г.о. Красногорск. Оздоровительная база «Нахабино».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Ильичев Сергей Владимирович</dc:creator>
  <cp:lastModifiedBy>Дударова Ксения Александровна</cp:lastModifiedBy>
  <cp:revision>5013</cp:revision>
  <cp:lastPrinted>2024-01-16T11:43:15Z</cp:lastPrinted>
  <dcterms:created xsi:type="dcterms:W3CDTF">2010-06-23T11:30:53Z</dcterms:created>
  <dcterms:modified xsi:type="dcterms:W3CDTF">2024-04-05T11:33:51Z</dcterms:modified>
</cp:coreProperties>
</file>