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903" r:id="rId2"/>
    <p:sldId id="902" r:id="rId3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4377" userDrawn="1">
          <p15:clr>
            <a:srgbClr val="A4A3A4"/>
          </p15:clr>
        </p15:guide>
        <p15:guide id="4" orient="horz" pos="27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E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205" autoAdjust="0"/>
    <p:restoredTop sz="96391" autoAdjust="0"/>
  </p:normalViewPr>
  <p:slideViewPr>
    <p:cSldViewPr>
      <p:cViewPr varScale="1">
        <p:scale>
          <a:sx n="115" d="100"/>
          <a:sy n="115" d="100"/>
        </p:scale>
        <p:origin x="1164" y="114"/>
      </p:cViewPr>
      <p:guideLst>
        <p:guide orient="horz" pos="2160"/>
        <p:guide pos="2880"/>
        <p:guide pos="4377"/>
        <p:guide orient="horz" pos="27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F02086-25C5-4A01-9AE2-A32CB210AC3C}" type="datetimeFigureOut">
              <a:rPr lang="ru-RU" smtClean="0"/>
              <a:t>01.10.2020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9F3E2-1395-4462-8E4A-7A460AE831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829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7CFE3-524D-4184-96D2-5D795FF1984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Прямая соединительная линия 6"/>
          <p:cNvCxnSpPr/>
          <p:nvPr userDrawn="1"/>
        </p:nvCxnSpPr>
        <p:spPr>
          <a:xfrm>
            <a:off x="-14514" y="548484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iuglev\Desktop\Rostec-logo_2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6049" y="0"/>
            <a:ext cx="408316" cy="54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01381" y="6492875"/>
            <a:ext cx="2133600" cy="365125"/>
          </a:xfrm>
        </p:spPr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238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7A5F9-86B5-45A1-979F-9A75331D458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2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EAFD8-02EA-4DDF-B1F5-FF39F08AAE1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60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9B812-B716-4A6F-B615-D100AEB566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14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EFE41-4515-4181-A8AB-590EF846565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981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90346-190C-47DC-984A-327108E2E3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008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5929-AB91-4845-8066-A20DB400B45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635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333D0-96BF-468A-874C-14EEF60FC6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102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6D82-907B-41DF-971C-B270738D2CD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821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F0795-254B-4ADE-8CE5-5B2FB0CA339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929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4219-FB0E-44F1-B0A5-658B07BE2EF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013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D7D92-F79A-4ECA-9F55-1D4554630E1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01.10.2020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104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1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5220072" y="2127217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Proxima Nova ExCn Rg" panose="02000506030000020004" pitchFamily="50" charset="0"/>
              </a:rPr>
              <a:t>Ближайшее окружение</a:t>
            </a:r>
          </a:p>
          <a:p>
            <a:r>
              <a:rPr lang="ru-RU" sz="1400" dirty="0">
                <a:latin typeface="Proxima Nova ExCn Rg" panose="02000506030000020004" pitchFamily="50" charset="0"/>
              </a:rPr>
              <a:t>В ближайшем окружении объекта располагаются преимущественно объекты жилой и коммерческой недвижимости.</a:t>
            </a: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5148064" y="5455096"/>
            <a:ext cx="3466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Транспортная </a:t>
            </a:r>
            <a:r>
              <a:rPr lang="ru-RU" sz="1400" b="1" dirty="0">
                <a:solidFill>
                  <a:srgbClr val="000000"/>
                </a:solidFill>
                <a:latin typeface="Proxima Nova ExCn Rg" panose="02000506030000020004" pitchFamily="50" charset="0"/>
              </a:rPr>
              <a:t>доступность </a:t>
            </a:r>
            <a:endParaRPr lang="ru-RU" sz="1400" b="1" dirty="0" smtClean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pPr algn="just"/>
            <a:r>
              <a:rPr lang="ru-RU" sz="14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Х</a:t>
            </a:r>
            <a:r>
              <a:rPr lang="ru-RU" sz="14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арактеризуется </a:t>
            </a:r>
            <a:r>
              <a:rPr lang="ru-RU" sz="14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как хорошая (располагается в месте со средним пешеходным </a:t>
            </a:r>
            <a:r>
              <a:rPr lang="ru-RU" sz="14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потоком </a:t>
            </a:r>
            <a:r>
              <a:rPr lang="ru-RU" sz="14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и автомобильным трафиком</a:t>
            </a:r>
            <a:r>
              <a:rPr lang="ru-RU" sz="14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). </a:t>
            </a:r>
            <a:endParaRPr lang="ru-RU" sz="1400" dirty="0">
              <a:solidFill>
                <a:srgbClr val="000000"/>
              </a:solidFill>
              <a:latin typeface="Proxima Nova ExCn Rg" panose="02000506030000020004" pitchFamily="50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467544" y="913522"/>
            <a:ext cx="8147248" cy="322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Гаражный-бокс </a:t>
            </a:r>
            <a:r>
              <a:rPr lang="en-US" sz="1400" dirty="0" smtClean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в ГСК-22, площадь </a:t>
            </a:r>
            <a:r>
              <a:rPr lang="ru-RU" sz="1400" dirty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16,4 кв. </a:t>
            </a:r>
            <a:r>
              <a:rPr lang="ru-RU" sz="1400" dirty="0" smtClean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м (5 этаж), </a:t>
            </a:r>
            <a:r>
              <a:rPr lang="ru-RU" sz="1400" dirty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расположенный по адресу: г. Москва, ул. Каховка, д. </a:t>
            </a:r>
            <a:r>
              <a:rPr lang="ru-RU" sz="1400" dirty="0" smtClean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28.</a:t>
            </a:r>
            <a:endParaRPr lang="ru-RU" sz="1400" dirty="0">
              <a:latin typeface="Proxima Nova ExCn Rg" panose="0200050603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080" y="3102954"/>
            <a:ext cx="3096344" cy="213957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087" y="4154303"/>
            <a:ext cx="3557991" cy="21764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55776" y="47667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Proxima Nova ExCn Rg" panose="02000506030000020004" pitchFamily="50" charset="0"/>
              </a:rPr>
              <a:t>ОАО «</a:t>
            </a:r>
            <a:r>
              <a:rPr lang="ru-RU" dirty="0" err="1" smtClean="0">
                <a:latin typeface="Proxima Nova ExCn Rg" panose="02000506030000020004" pitchFamily="50" charset="0"/>
              </a:rPr>
              <a:t>Техмашкомплекс</a:t>
            </a:r>
            <a:r>
              <a:rPr lang="ru-RU" dirty="0" smtClean="0">
                <a:latin typeface="Proxima Nova ExCn Rg" panose="02000506030000020004" pitchFamily="50" charset="0"/>
              </a:rPr>
              <a:t>»</a:t>
            </a:r>
            <a:endParaRPr lang="ru-RU" dirty="0">
              <a:latin typeface="Proxima Nova ExCn Rg" panose="02000506030000020004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6096" y="155679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Proxima Nova ExCn Rg" panose="02000506030000020004" pitchFamily="50" charset="0"/>
              </a:rPr>
              <a:t>Цена 742 756 руб. с НДС</a:t>
            </a:r>
            <a:endParaRPr lang="ru-RU" dirty="0">
              <a:latin typeface="Proxima Nova ExCn Rg" panose="02000506030000020004" pitchFamily="50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087" y="1544430"/>
            <a:ext cx="3567159" cy="2460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762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FC2C8-B290-41A4-9E79-2D0DB97520E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4844007" y="1820268"/>
            <a:ext cx="3466729" cy="802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Proxima Nova ExCn Rg" panose="02000506030000020004" pitchFamily="50" charset="0"/>
              </a:rPr>
              <a:t>Ближайшее окружение</a:t>
            </a:r>
          </a:p>
          <a:p>
            <a:r>
              <a:rPr lang="ru-RU" sz="1400" dirty="0">
                <a:latin typeface="Proxima Nova ExCn Rg" panose="02000506030000020004" pitchFamily="50" charset="0"/>
              </a:rPr>
              <a:t>В ближайшем окружении объекта располагаются преимущественно объекты жилой и коммерческой недвижимости.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029" y="2774566"/>
            <a:ext cx="3796427" cy="261210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0800000" flipV="1">
            <a:off x="4716016" y="5226835"/>
            <a:ext cx="346672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0000"/>
                </a:solidFill>
                <a:latin typeface="Proxima Nova ExCn Rg" panose="02000506030000020004" pitchFamily="50" charset="0"/>
              </a:rPr>
              <a:t>Транспортная доступность </a:t>
            </a:r>
            <a:endParaRPr lang="ru-RU" sz="1400" b="1" dirty="0" smtClean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pPr algn="just"/>
            <a:r>
              <a:rPr lang="ru-RU" sz="14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Х</a:t>
            </a:r>
            <a:r>
              <a:rPr lang="ru-RU" sz="14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арактеризуется </a:t>
            </a:r>
            <a:r>
              <a:rPr lang="ru-RU" sz="14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как хорошая (располагается в месте со средним пешеходным потоками и автомобильным трафиком</a:t>
            </a:r>
            <a:r>
              <a:rPr lang="ru-RU" sz="14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). </a:t>
            </a:r>
            <a:endParaRPr lang="ru-RU" sz="1400" dirty="0">
              <a:solidFill>
                <a:srgbClr val="000000"/>
              </a:solidFill>
              <a:latin typeface="Proxima Nova ExCn Rg" panose="02000506030000020004" pitchFamily="50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0800000" flipV="1">
            <a:off x="251520" y="391215"/>
            <a:ext cx="8602395" cy="322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1400" dirty="0" smtClean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Гаражный-бокс в ГСК «Авто»,  </a:t>
            </a:r>
            <a:r>
              <a:rPr lang="ru-RU" sz="1400" dirty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площадь 19,5 кв. </a:t>
            </a:r>
            <a:r>
              <a:rPr lang="ru-RU" sz="1400" dirty="0" smtClean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м (4 этаж), </a:t>
            </a:r>
            <a:r>
              <a:rPr lang="ru-RU" sz="1400" dirty="0">
                <a:latin typeface="Proxima Nova ExCn Rg" panose="0200050603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расположенный по адресу: г. Москва, ул. Каховка, д. 30.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4261859"/>
            <a:ext cx="4013164" cy="224961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67874" y="1103146"/>
            <a:ext cx="2563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Цена 775 125 руб. с НДС</a:t>
            </a:r>
            <a:endParaRPr lang="ru-RU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23927" y="3861048"/>
            <a:ext cx="100821" cy="104123"/>
          </a:xfrm>
          <a:prstGeom prst="flowChartConnector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Объект 1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39551" y="1412939"/>
            <a:ext cx="4013165" cy="266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20358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21297</TotalTime>
  <Words>143</Words>
  <Application>Microsoft Office PowerPoint</Application>
  <PresentationFormat>Экран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Proxima Nova ExCn Rg</vt:lpstr>
      <vt:lpstr>Times New Roman</vt:lpstr>
      <vt:lpstr>1_Тема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Fancy Bears</dc:creator>
  <cp:lastModifiedBy>Биктаев Алексей Альбертович</cp:lastModifiedBy>
  <cp:revision>1701</cp:revision>
  <cp:lastPrinted>2019-05-20T07:51:08Z</cp:lastPrinted>
  <dcterms:created xsi:type="dcterms:W3CDTF">2016-02-08T15:44:30Z</dcterms:created>
  <dcterms:modified xsi:type="dcterms:W3CDTF">2020-10-01T10:12:12Z</dcterms:modified>
</cp:coreProperties>
</file>