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1"/>
  </p:sldMasterIdLst>
  <p:notesMasterIdLst>
    <p:notesMasterId r:id="rId7"/>
  </p:notesMasterIdLst>
  <p:sldIdLst>
    <p:sldId id="256" r:id="rId2"/>
    <p:sldId id="257" r:id="rId3"/>
    <p:sldId id="259" r:id="rId4"/>
    <p:sldId id="267" r:id="rId5"/>
    <p:sldId id="260" r:id="rId6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93"/>
  </p:normalViewPr>
  <p:slideViewPr>
    <p:cSldViewPr snapToGrid="0" snapToObjects="1">
      <p:cViewPr varScale="1">
        <p:scale>
          <a:sx n="39" d="100"/>
          <a:sy n="39" d="100"/>
        </p:scale>
        <p:origin x="2184" y="56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390E-76FA-E34D-8571-37FE666F819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E2A9D-EE70-6143-972E-60F9921E1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5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E2A9D-EE70-6143-972E-60F9921E14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9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2D60-D676-4B14-98CE-BD59DC5A7F71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1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07E5-3DF2-46B4-9682-035B222D75D7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2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1B7F-1E27-4EE5-8DC2-2AB7EF231E52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968A-463B-4020-ABBB-4AD1E39C5DB1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502-E8F3-460A-B828-A16B2FD01460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6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7F3-6C50-4185-B052-E0B3C66CAE4B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4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3EA1-4EFC-45CF-9ED6-A5976B0CBF00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0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684-2CE3-4E1A-B5C7-536B13DCEC2D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5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3B-EE40-4105-B263-DA5B26A7FF1C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4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054A-8BAC-4C49-8685-6FC91077EC6C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7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1D7-A99D-4DAD-BACE-878D701DD1CA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A372-1428-4806-928D-CF23BC8CA525}" type="datetime1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2B0E-C4F2-324F-9999-4C2E2653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2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A8967-90AA-204E-A08A-94380670E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6" y="1191025"/>
            <a:ext cx="6425724" cy="4281105"/>
          </a:xfrm>
        </p:spPr>
        <p:txBody>
          <a:bodyPr anchor="ctr"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Продажа </a:t>
            </a:r>
            <a:b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недвижимости</a:t>
            </a:r>
            <a:b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endParaRPr lang="ru-RU" sz="4000" dirty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0AF5D-8612-4147-AAF6-9B1D6BAF5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96" y="6842760"/>
            <a:ext cx="6486354" cy="258137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Царское предложение:</a:t>
            </a:r>
          </a:p>
          <a:p>
            <a:r>
              <a:rPr lang="ru-RU" sz="400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земельно-имущественный </a:t>
            </a:r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рекреационный комплекс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в г. Петергоф</a:t>
            </a:r>
            <a:endParaRPr lang="ru-RU" sz="4000" dirty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0C339-B3C8-0242-9121-854B25B2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50" y="470969"/>
            <a:ext cx="6293798" cy="9078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 Описание </a:t>
            </a:r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объекта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E3053-DFE7-414A-9B4E-59BC594A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94" y="5062118"/>
            <a:ext cx="5866790" cy="41853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Proxima Nova ExCn Rg" panose="02000506030000020004" pitchFamily="50" charset="0"/>
              </a:rPr>
              <a:t>К продаже предлагается </a:t>
            </a:r>
            <a:r>
              <a:rPr lang="ru-RU" sz="2000" dirty="0" smtClean="0">
                <a:latin typeface="Proxima Nova ExCn Rg" panose="02000506030000020004" pitchFamily="50" charset="0"/>
              </a:rPr>
              <a:t>земельно-имущественный комплекс, состоящий из зданий, сооружений и земельного участка, принадлежащий Акционерному обществу «НИИ Телевидения» </a:t>
            </a:r>
            <a:r>
              <a:rPr lang="ru-RU" sz="2000" dirty="0">
                <a:latin typeface="Proxima Nova ExCn Rg" panose="02000506030000020004" pitchFamily="50" charset="0"/>
              </a:rPr>
              <a:t>на правах собственности </a:t>
            </a:r>
            <a:r>
              <a:rPr lang="ru-RU" sz="2000" dirty="0" smtClean="0">
                <a:latin typeface="Proxima Nova ExCn Rg" panose="02000506030000020004" pitchFamily="50" charset="0"/>
              </a:rPr>
              <a:t>.</a:t>
            </a:r>
            <a:endParaRPr lang="ru-RU" sz="2000" dirty="0">
              <a:latin typeface="Proxima Nova ExCn Rg" panose="02000506030000020004" pitchFamily="50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Адрес:</a:t>
            </a:r>
            <a:r>
              <a:rPr lang="ru-RU" sz="2000" dirty="0">
                <a:latin typeface="Proxima Nova ExCn Rg" panose="02000506030000020004" pitchFamily="50" charset="0"/>
              </a:rPr>
              <a:t> </a:t>
            </a:r>
            <a:r>
              <a:rPr lang="ru-RU" sz="2000" dirty="0" smtClean="0">
                <a:latin typeface="Proxima Nova ExCn Rg" panose="02000506030000020004" pitchFamily="50" charset="0"/>
              </a:rPr>
              <a:t>г.Санкт-Петербург, город Петергоф, </a:t>
            </a:r>
            <a:r>
              <a:rPr lang="ru-RU" sz="2000" dirty="0" err="1" smtClean="0">
                <a:latin typeface="Proxima Nova ExCn Rg" panose="02000506030000020004" pitchFamily="50" charset="0"/>
              </a:rPr>
              <a:t>Ораниенбаумское</a:t>
            </a:r>
            <a:r>
              <a:rPr lang="ru-RU" sz="2000" dirty="0" smtClean="0">
                <a:latin typeface="Proxima Nova ExCn Rg" panose="02000506030000020004" pitchFamily="50" charset="0"/>
              </a:rPr>
              <a:t> шоссе, дом 7А.</a:t>
            </a:r>
            <a:endParaRPr lang="ru-RU" sz="2000" dirty="0">
              <a:latin typeface="Proxima Nova ExCn Rg" panose="02000506030000020004" pitchFamily="50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Ограничение </a:t>
            </a:r>
            <a:r>
              <a:rPr lang="ru-RU" sz="2000" dirty="0">
                <a:latin typeface="Proxima Nova ExCn Rg" panose="02000506030000020004" pitchFamily="50" charset="0"/>
              </a:rPr>
              <a:t>прав и обременение объекта недвижимости: не </a:t>
            </a:r>
            <a:r>
              <a:rPr lang="ru-RU" sz="2000" dirty="0" smtClean="0">
                <a:latin typeface="Proxima Nova ExCn Rg" panose="02000506030000020004" pitchFamily="50" charset="0"/>
              </a:rPr>
              <a:t>зарегистрировано.</a:t>
            </a:r>
            <a:endParaRPr lang="ru-RU" sz="2000" dirty="0">
              <a:latin typeface="Proxima Nova ExCn Rg" panose="02000506030000020004" pitchFamily="50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Proxima Nova ExCn Rg" panose="02000506030000020004" pitchFamily="50" charset="0"/>
              </a:rPr>
              <a:t>Объект продажи расположен в </a:t>
            </a:r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лесном массиве</a:t>
            </a:r>
            <a:r>
              <a:rPr lang="ru-RU" sz="2000" dirty="0" smtClean="0">
                <a:latin typeface="Proxima Nova ExCn Rg" panose="02000506030000020004" pitchFamily="50" charset="0"/>
              </a:rPr>
              <a:t>, при этом в </a:t>
            </a:r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непосредственной близости от Финского залива</a:t>
            </a:r>
            <a:r>
              <a:rPr lang="ru-RU" sz="2000" dirty="0" smtClean="0">
                <a:latin typeface="Proxima Nova ExCn Rg" panose="02000506030000020004" pitchFamily="50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39948" y="10225066"/>
            <a:ext cx="519727" cy="293960"/>
          </a:xfrm>
        </p:spPr>
        <p:txBody>
          <a:bodyPr anchor="b"/>
          <a:lstStyle/>
          <a:p>
            <a:pPr algn="ctr"/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 algn="ctr"/>
              <a:t>2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84" t="14606" r="10696" b="20549"/>
          <a:stretch>
            <a:fillRect/>
          </a:stretch>
        </p:blipFill>
        <p:spPr bwMode="auto">
          <a:xfrm>
            <a:off x="863194" y="1547876"/>
            <a:ext cx="5749747" cy="34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70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49D04-9728-DE48-95A2-56599587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10" y="569242"/>
            <a:ext cx="6106857" cy="8937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Состав объекта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32916" y="10122573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/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6138" y="4732934"/>
            <a:ext cx="5764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Недвижимое имущество включает в себя: </a:t>
            </a:r>
          </a:p>
          <a:p>
            <a:pPr>
              <a:buFont typeface="Symbol" pitchFamily="18" charset="2"/>
              <a:buChar char="-"/>
            </a:pPr>
            <a:r>
              <a:rPr lang="ru-RU" dirty="0" smtClean="0">
                <a:latin typeface="Proxima Nova ExCn Rg" panose="02000506030000020004" pitchFamily="50" charset="0"/>
              </a:rPr>
              <a:t>земельный участок площадью 4,6 га. </a:t>
            </a:r>
          </a:p>
          <a:p>
            <a:pPr>
              <a:buFont typeface="Symbol" pitchFamily="18" charset="2"/>
              <a:buChar char="-"/>
            </a:pPr>
            <a:r>
              <a:rPr lang="ru-RU" dirty="0" smtClean="0">
                <a:latin typeface="Proxima Nova ExCn Rg" panose="02000506030000020004" pitchFamily="50" charset="0"/>
              </a:rPr>
              <a:t>Кадастровый номер: 78:40:0019307:4</a:t>
            </a:r>
          </a:p>
          <a:p>
            <a:pPr>
              <a:buNone/>
            </a:pPr>
            <a:r>
              <a:rPr lang="ru-RU" dirty="0" smtClean="0">
                <a:latin typeface="Proxima Nova ExCn Rg" panose="02000506030000020004" pitchFamily="50" charset="0"/>
              </a:rPr>
              <a:t>Категория: земли населенных пунктов.</a:t>
            </a:r>
          </a:p>
          <a:p>
            <a:pPr>
              <a:buNone/>
            </a:pPr>
            <a:r>
              <a:rPr lang="ru-RU" dirty="0" smtClean="0">
                <a:latin typeface="Proxima Nova ExCn Rg" panose="02000506030000020004" pitchFamily="50" charset="0"/>
              </a:rPr>
              <a:t>Разрешенное использование: Для размещения объектов (территорий) рекреационного назначения.</a:t>
            </a:r>
          </a:p>
          <a:p>
            <a:r>
              <a:rPr lang="ru-RU" dirty="0" smtClean="0">
                <a:latin typeface="Proxima Nova ExCn Rg" panose="02000506030000020004" pitchFamily="50" charset="0"/>
              </a:rPr>
              <a:t>По границе участка проходит элитная жилая застройка. </a:t>
            </a:r>
          </a:p>
          <a:p>
            <a:pPr>
              <a:buFont typeface="Symbol" pitchFamily="18" charset="2"/>
              <a:buChar char="-"/>
            </a:pPr>
            <a:r>
              <a:rPr lang="ru-RU" dirty="0" smtClean="0">
                <a:latin typeface="Proxima Nova ExCn Rg" panose="02000506030000020004" pitchFamily="50" charset="0"/>
              </a:rPr>
              <a:t> Восемь зданий общей площадью 2 427,1 кв.м. .</a:t>
            </a:r>
          </a:p>
        </p:txBody>
      </p:sp>
      <p:pic>
        <p:nvPicPr>
          <p:cNvPr id="10" name="Рисунок 9" descr="0b00f35b9fce268dd0844b9c8cfeb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38" y="1675179"/>
            <a:ext cx="5764585" cy="2882293"/>
          </a:xfrm>
          <a:prstGeom prst="rect">
            <a:avLst/>
          </a:prstGeom>
        </p:spPr>
      </p:pic>
      <p:pic>
        <p:nvPicPr>
          <p:cNvPr id="11" name="Рисунок 10" descr="Петродворец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38" y="7166594"/>
            <a:ext cx="2670256" cy="1888007"/>
          </a:xfrm>
          <a:prstGeom prst="rect">
            <a:avLst/>
          </a:prstGeom>
        </p:spPr>
      </p:pic>
      <p:pic>
        <p:nvPicPr>
          <p:cNvPr id="13" name="Рисунок 12" descr="1 —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274" y="7166594"/>
            <a:ext cx="2840037" cy="189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6061-3692-F94D-848C-5218284E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2"/>
            <a:ext cx="5768257" cy="9078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Инвестиционная привлекательность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46983" y="10122573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/>
              <a:t>4</a:t>
            </a:fld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7" name="AutoShape 4" descr="https://st24.stpulscen.ru/images/product/221/211/032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st24.stpulscen.ru/images/product/221/211/032_bi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89000" y="4462272"/>
            <a:ext cx="5715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Proxima Nova ExCn Rg" panose="02000506030000020004" pitchFamily="50" charset="0"/>
              </a:rPr>
              <a:t>Петергоф — всемирно известный туристический и научный центр к западу от Петербурга является воплощением загородной жизни царской фамилии.</a:t>
            </a:r>
          </a:p>
          <a:p>
            <a:r>
              <a:rPr lang="ru-RU" dirty="0" smtClean="0">
                <a:latin typeface="Proxima Nova ExCn Rg" panose="02000506030000020004" pitchFamily="50" charset="0"/>
              </a:rPr>
              <a:t>В 1,5 км от музейного комплекса Петергоф на территории Старо Петергофа находится Парк Фермы принца </a:t>
            </a:r>
            <a:r>
              <a:rPr lang="ru-RU" dirty="0" err="1" smtClean="0">
                <a:latin typeface="Proxima Nova ExCn Rg" panose="02000506030000020004" pitchFamily="50" charset="0"/>
              </a:rPr>
              <a:t>Ольденбургского</a:t>
            </a:r>
            <a:r>
              <a:rPr lang="ru-RU" dirty="0" smtClean="0">
                <a:latin typeface="Proxima Nova ExCn Rg" panose="02000506030000020004" pitchFamily="50" charset="0"/>
              </a:rPr>
              <a:t> — бывшая дача племянника Николая </a:t>
            </a:r>
            <a:r>
              <a:rPr lang="en-US" dirty="0" smtClean="0">
                <a:latin typeface="Proxima Nova ExCn Rg" panose="02000506030000020004" pitchFamily="50" charset="0"/>
              </a:rPr>
              <a:t>I</a:t>
            </a:r>
            <a:r>
              <a:rPr lang="ru-RU" dirty="0" smtClean="0">
                <a:latin typeface="Proxima Nova ExCn Rg" panose="02000506030000020004" pitchFamily="50" charset="0"/>
              </a:rPr>
              <a:t>. </a:t>
            </a:r>
          </a:p>
          <a:p>
            <a:r>
              <a:rPr lang="ru-RU" dirty="0" smtClean="0">
                <a:latin typeface="Proxima Nova ExCn Rg" panose="02000506030000020004" pitchFamily="50" charset="0"/>
              </a:rPr>
              <a:t>Несравненная по красоте прибрежная полоса тянется около километра: здесь ровный песчаный берег обступают раскидистые липы с плотными кронами и стройные сосны. </a:t>
            </a:r>
          </a:p>
          <a:p>
            <a:r>
              <a:rPr lang="ru-RU" dirty="0" smtClean="0">
                <a:latin typeface="Proxima Nova ExCn Rg" panose="02000506030000020004" pitchFamily="50" charset="0"/>
              </a:rPr>
              <a:t>Территория идеально подходит для создания здесь объектов отдыха, туризма, спортивной и физкультурно-оздоровительной активности. Большая площадь участка с аллеями и расположенными в живописных уголках зданиями при должном подходе превратится в современный, оснащенный всем необходимым для комфортного пребывания туристический комплекс. </a:t>
            </a:r>
          </a:p>
          <a:p>
            <a:r>
              <a:rPr lang="ru-RU" dirty="0" smtClean="0">
                <a:latin typeface="Proxima Nova ExCn Rg" panose="02000506030000020004" pitchFamily="50" charset="0"/>
              </a:rPr>
              <a:t>Таким образом, данное предложение становится неоценимым для инвесторов, готовых воплотить свою мечту о создании туристических комплексов в историческом месте. </a:t>
            </a:r>
          </a:p>
        </p:txBody>
      </p:sp>
      <p:pic>
        <p:nvPicPr>
          <p:cNvPr id="2050" name="Picture 2" descr="https://farm5.static.flickr.com/4052/4398220702_6176cd239e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580465"/>
            <a:ext cx="5601818" cy="2776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4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73400-48EF-2548-9F72-970A3774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855" y="4942531"/>
            <a:ext cx="4172431" cy="20665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ООО «РТ-Капитал»</a:t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121059, г.</a:t>
            </a:r>
            <a:r>
              <a:rPr lang="en-US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Москва, </a:t>
            </a:r>
            <a:r>
              <a:rPr lang="ru-RU" sz="2400" dirty="0" err="1">
                <a:solidFill>
                  <a:schemeClr val="bg1"/>
                </a:solidFill>
                <a:latin typeface="Proxima Nova ExCn Rg" panose="02000506030000020004" pitchFamily="50" charset="0"/>
              </a:rPr>
              <a:t>ул.Бережковская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 наб., </a:t>
            </a:r>
            <a:r>
              <a:rPr lang="ru-RU" sz="24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д.38 стр. 1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Телефон:  +7 (495) 580-71-15</a:t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Эл. адрес:  </a:t>
            </a:r>
            <a:r>
              <a:rPr lang="ru-RU" sz="2400" dirty="0" err="1">
                <a:solidFill>
                  <a:schemeClr val="bg1"/>
                </a:solidFill>
                <a:latin typeface="Proxima Nova ExCn Rg" panose="02000506030000020004" pitchFamily="50" charset="0"/>
              </a:rPr>
              <a:t>info@rt-capital.ru</a:t>
            </a:r>
            <a:endParaRPr lang="ru-RU" sz="2400" dirty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662580" y="9909729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1643</TotalTime>
  <Words>273</Words>
  <Application>Microsoft Office PowerPoint</Application>
  <PresentationFormat>Произвольный</PresentationFormat>
  <Paragraphs>29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Proxima Nova ExCn Rg</vt:lpstr>
      <vt:lpstr>Symbol</vt:lpstr>
      <vt:lpstr>Тема Office</vt:lpstr>
      <vt:lpstr>Продажа  недвижимости </vt:lpstr>
      <vt:lpstr> Описание объекта</vt:lpstr>
      <vt:lpstr>Состав объекта</vt:lpstr>
      <vt:lpstr>Инвестиционная привлекательность</vt:lpstr>
      <vt:lpstr>ООО «РТ-Капитал» 121059, г. Москва, ул.Бережковская наб., д.38 стр. 1 Телефон:  +7 (495) 580-71-15 Эл. адрес:  info@rt-capital.ru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Pudrik</dc:creator>
  <cp:lastModifiedBy>Меньшикова Марина Леонидовна</cp:lastModifiedBy>
  <cp:revision>142</cp:revision>
  <cp:lastPrinted>2020-07-29T13:44:13Z</cp:lastPrinted>
  <dcterms:created xsi:type="dcterms:W3CDTF">2020-07-29T09:06:04Z</dcterms:created>
  <dcterms:modified xsi:type="dcterms:W3CDTF">2020-11-10T11:48:52Z</dcterms:modified>
</cp:coreProperties>
</file>